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9"/>
  </p:notesMasterIdLst>
  <p:sldIdLst>
    <p:sldId id="423" r:id="rId6"/>
    <p:sldId id="474" r:id="rId7"/>
    <p:sldId id="463" r:id="rId8"/>
    <p:sldId id="261" r:id="rId9"/>
    <p:sldId id="429" r:id="rId10"/>
    <p:sldId id="465" r:id="rId11"/>
    <p:sldId id="475" r:id="rId12"/>
    <p:sldId id="468" r:id="rId13"/>
    <p:sldId id="473" r:id="rId14"/>
    <p:sldId id="471" r:id="rId15"/>
    <p:sldId id="470" r:id="rId16"/>
    <p:sldId id="469" r:id="rId17"/>
    <p:sldId id="472" r:id="rId18"/>
  </p:sldIdLst>
  <p:sldSz cx="12192000" cy="6858000"/>
  <p:notesSz cx="6858000" cy="9144000"/>
  <p:embeddedFontLst>
    <p:embeddedFont>
      <p:font typeface="Montserrat" panose="00000500000000000000"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483" userDrawn="1">
          <p15:clr>
            <a:srgbClr val="A4A3A4"/>
          </p15:clr>
        </p15:guide>
        <p15:guide id="3" orient="horz" pos="255" userDrawn="1">
          <p15:clr>
            <a:srgbClr val="A4A3A4"/>
          </p15:clr>
        </p15:guide>
        <p15:guide id="4"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C55CB4-0C9C-9C69-5CC0-95019C53E030}" name="Sarah Vernon" initials="SV" userId="S::Sarah.Vernon@mpi.govt.nz::02d164d8-832d-4516-9d45-1c65b01101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FF6"/>
    <a:srgbClr val="D6EEF6"/>
    <a:srgbClr val="0E5669"/>
    <a:srgbClr val="156082"/>
    <a:srgbClr val="FFFFFF"/>
    <a:srgbClr val="0D3512"/>
    <a:srgbClr val="000000"/>
    <a:srgbClr val="D0CFD4"/>
    <a:srgbClr val="005E73"/>
    <a:srgbClr val="545454"/>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41822-AE7C-447B-AB6D-E032C1CE7169}" v="3" dt="2025-09-24T21:24:10.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49" autoAdjust="0"/>
    <p:restoredTop sz="95033" autoAdjust="0"/>
  </p:normalViewPr>
  <p:slideViewPr>
    <p:cSldViewPr snapToGrid="0">
      <p:cViewPr varScale="1">
        <p:scale>
          <a:sx n="100" d="100"/>
          <a:sy n="100" d="100"/>
        </p:scale>
        <p:origin x="114" y="600"/>
      </p:cViewPr>
      <p:guideLst>
        <p:guide orient="horz" pos="3816"/>
        <p:guide pos="483"/>
        <p:guide orient="horz" pos="255"/>
        <p:guide pos="302"/>
      </p:guideLst>
    </p:cSldViewPr>
  </p:slideViewPr>
  <p:notesTextViewPr>
    <p:cViewPr>
      <p:scale>
        <a:sx n="66" d="100"/>
        <a:sy n="66" d="100"/>
      </p:scale>
      <p:origin x="0" y="0"/>
    </p:cViewPr>
  </p:notesTextViewPr>
  <p:sorterViewPr>
    <p:cViewPr>
      <p:scale>
        <a:sx n="100" d="100"/>
        <a:sy n="100" d="100"/>
      </p:scale>
      <p:origin x="0" y="-6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4.fntdata"/><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Vernon" userId="02d164d8-832d-4516-9d45-1c65b01101fc" providerId="ADAL" clId="{15641822-AE7C-447B-AB6D-E032C1CE7169}"/>
    <pc:docChg chg="custSel modSld modMainMaster">
      <pc:chgData name="Sarah Vernon" userId="02d164d8-832d-4516-9d45-1c65b01101fc" providerId="ADAL" clId="{15641822-AE7C-447B-AB6D-E032C1CE7169}" dt="2025-09-24T21:24:28.578" v="3" actId="478"/>
      <pc:docMkLst>
        <pc:docMk/>
      </pc:docMkLst>
      <pc:sldChg chg="addSp delSp modSp mod">
        <pc:chgData name="Sarah Vernon" userId="02d164d8-832d-4516-9d45-1c65b01101fc" providerId="ADAL" clId="{15641822-AE7C-447B-AB6D-E032C1CE7169}" dt="2025-09-24T21:24:28.578" v="3" actId="478"/>
        <pc:sldMkLst>
          <pc:docMk/>
          <pc:sldMk cId="3680184796" sldId="423"/>
        </pc:sldMkLst>
        <pc:spChg chg="add del mod">
          <ac:chgData name="Sarah Vernon" userId="02d164d8-832d-4516-9d45-1c65b01101fc" providerId="ADAL" clId="{15641822-AE7C-447B-AB6D-E032C1CE7169}" dt="2025-09-24T21:24:28.578" v="3" actId="478"/>
          <ac:spMkLst>
            <pc:docMk/>
            <pc:sldMk cId="3680184796" sldId="423"/>
            <ac:spMk id="2" creationId="{77F2EA54-AD2B-8E65-FF71-44CE5D24250B}"/>
          </ac:spMkLst>
        </pc:spChg>
      </pc:sldChg>
      <pc:sldMasterChg chg="modSldLayout">
        <pc:chgData name="Sarah Vernon" userId="02d164d8-832d-4516-9d45-1c65b01101fc" providerId="ADAL" clId="{15641822-AE7C-447B-AB6D-E032C1CE7169}" dt="2025-09-24T21:24:02.644" v="0"/>
        <pc:sldMasterMkLst>
          <pc:docMk/>
          <pc:sldMasterMk cId="2552030844" sldId="2147483648"/>
        </pc:sldMasterMkLst>
        <pc:sldLayoutChg chg="addSp modSp">
          <pc:chgData name="Sarah Vernon" userId="02d164d8-832d-4516-9d45-1c65b01101fc" providerId="ADAL" clId="{15641822-AE7C-447B-AB6D-E032C1CE7169}" dt="2025-09-24T21:24:02.644" v="0"/>
          <pc:sldLayoutMkLst>
            <pc:docMk/>
            <pc:sldMasterMk cId="2552030844" sldId="2147483648"/>
            <pc:sldLayoutMk cId="3675204776" sldId="2147483660"/>
          </pc:sldLayoutMkLst>
          <pc:spChg chg="add mod">
            <ac:chgData name="Sarah Vernon" userId="02d164d8-832d-4516-9d45-1c65b01101fc" providerId="ADAL" clId="{15641822-AE7C-447B-AB6D-E032C1CE7169}" dt="2025-09-24T21:24:02.644" v="0"/>
            <ac:spMkLst>
              <pc:docMk/>
              <pc:sldMasterMk cId="2552030844" sldId="2147483648"/>
              <pc:sldLayoutMk cId="3675204776" sldId="2147483660"/>
              <ac:spMk id="3" creationId="{B86EA893-90C9-2832-9DF6-4FCBB995C32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B5A3F-B122-4237-81FB-6200F388642F}" type="datetimeFigureOut">
              <a:rPr lang="en-NZ" smtClean="0"/>
              <a:t>25/09/2025</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09110-5A7B-4524-90A4-A6A31CAA9D25}" type="slidenum">
              <a:rPr lang="en-NZ" smtClean="0"/>
              <a:t>‹#›</a:t>
            </a:fld>
            <a:endParaRPr lang="en-NZ" dirty="0"/>
          </a:p>
        </p:txBody>
      </p:sp>
    </p:spTree>
    <p:extLst>
      <p:ext uri="{BB962C8B-B14F-4D97-AF65-F5344CB8AC3E}">
        <p14:creationId xmlns:p14="http://schemas.microsoft.com/office/powerpoint/2010/main" val="126880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SHERMAN</a:t>
            </a:r>
          </a:p>
        </p:txBody>
      </p:sp>
      <p:sp>
        <p:nvSpPr>
          <p:cNvPr id="4" name="Slide Number Placeholder 3"/>
          <p:cNvSpPr>
            <a:spLocks noGrp="1"/>
          </p:cNvSpPr>
          <p:nvPr>
            <p:ph type="sldNum" sz="quarter" idx="5"/>
          </p:nvPr>
        </p:nvSpPr>
        <p:spPr/>
        <p:txBody>
          <a:bodyPr/>
          <a:lstStyle/>
          <a:p>
            <a:fld id="{4726D7DA-993D-457C-9D65-4DBF8C6E374B}" type="slidenum">
              <a:rPr lang="en-NZ" smtClean="0"/>
              <a:t>1</a:t>
            </a:fld>
            <a:endParaRPr lang="en-NZ" dirty="0"/>
          </a:p>
        </p:txBody>
      </p:sp>
    </p:spTree>
    <p:extLst>
      <p:ext uri="{BB962C8B-B14F-4D97-AF65-F5344CB8AC3E}">
        <p14:creationId xmlns:p14="http://schemas.microsoft.com/office/powerpoint/2010/main" val="350383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a:xfrm>
            <a:off x="685800" y="4229102"/>
            <a:ext cx="5486400" cy="4456113"/>
          </a:xfrm>
        </p:spPr>
        <p:txBody>
          <a:bodyPr/>
          <a:lstStyle/>
          <a:p>
            <a:r>
              <a:rPr lang="en-NZ" dirty="0"/>
              <a:t>Sherman</a:t>
            </a:r>
          </a:p>
        </p:txBody>
      </p:sp>
      <p:sp>
        <p:nvSpPr>
          <p:cNvPr id="4" name="Slide Number Placeholder 3"/>
          <p:cNvSpPr>
            <a:spLocks noGrp="1"/>
          </p:cNvSpPr>
          <p:nvPr>
            <p:ph type="sldNum" sz="quarter" idx="5"/>
          </p:nvPr>
        </p:nvSpPr>
        <p:spPr/>
        <p:txBody>
          <a:bodyPr/>
          <a:lstStyle/>
          <a:p>
            <a:fld id="{7B7BA41E-FF59-40D3-ADFD-802E8F5C2C6D}" type="slidenum">
              <a:rPr lang="en-NZ" smtClean="0"/>
              <a:t>3</a:t>
            </a:fld>
            <a:endParaRPr lang="en-NZ" dirty="0"/>
          </a:p>
        </p:txBody>
      </p:sp>
    </p:spTree>
    <p:extLst>
      <p:ext uri="{BB962C8B-B14F-4D97-AF65-F5344CB8AC3E}">
        <p14:creationId xmlns:p14="http://schemas.microsoft.com/office/powerpoint/2010/main" val="1266724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D854B-4A71-DF59-904E-CCD8521F7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39615-894E-B527-151C-E6E9F0B1B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84F38E-C5F2-DBB2-A487-CD4777D965A5}"/>
              </a:ext>
            </a:extLst>
          </p:cNvPr>
          <p:cNvSpPr>
            <a:spLocks noGrp="1"/>
          </p:cNvSpPr>
          <p:nvPr>
            <p:ph type="body" idx="1"/>
          </p:nvPr>
        </p:nvSpPr>
        <p:spPr/>
        <p:txBody>
          <a:bodyPr/>
          <a:lstStyle/>
          <a:p>
            <a:r>
              <a:rPr lang="en-NZ" dirty="0"/>
              <a:t>- First point – immediately there are some factors outside the programme’s control that influence the distance to that vision – the vision has not changed but the path has gotten only more winding </a:t>
            </a:r>
          </a:p>
        </p:txBody>
      </p:sp>
      <p:sp>
        <p:nvSpPr>
          <p:cNvPr id="4" name="Slide Number Placeholder 3">
            <a:extLst>
              <a:ext uri="{FF2B5EF4-FFF2-40B4-BE49-F238E27FC236}">
                <a16:creationId xmlns:a16="http://schemas.microsoft.com/office/drawing/2014/main" id="{C7D95347-DABE-2DCC-612E-F7F4B20AC03C}"/>
              </a:ext>
            </a:extLst>
          </p:cNvPr>
          <p:cNvSpPr>
            <a:spLocks noGrp="1"/>
          </p:cNvSpPr>
          <p:nvPr>
            <p:ph type="sldNum" sz="quarter" idx="5"/>
          </p:nvPr>
        </p:nvSpPr>
        <p:spPr/>
        <p:txBody>
          <a:bodyPr/>
          <a:lstStyle/>
          <a:p>
            <a:fld id="{85109110-5A7B-4524-90A4-A6A31CAA9D25}" type="slidenum">
              <a:rPr lang="en-NZ" smtClean="0"/>
              <a:t>4</a:t>
            </a:fld>
            <a:endParaRPr lang="en-NZ" dirty="0"/>
          </a:p>
        </p:txBody>
      </p:sp>
    </p:spTree>
    <p:extLst>
      <p:ext uri="{BB962C8B-B14F-4D97-AF65-F5344CB8AC3E}">
        <p14:creationId xmlns:p14="http://schemas.microsoft.com/office/powerpoint/2010/main" val="104968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26D7DA-993D-457C-9D65-4DBF8C6E374B}" type="slidenum">
              <a:rPr lang="en-NZ" smtClean="0"/>
              <a:t>5</a:t>
            </a:fld>
            <a:endParaRPr lang="en-NZ" dirty="0"/>
          </a:p>
        </p:txBody>
      </p:sp>
    </p:spTree>
    <p:extLst>
      <p:ext uri="{BB962C8B-B14F-4D97-AF65-F5344CB8AC3E}">
        <p14:creationId xmlns:p14="http://schemas.microsoft.com/office/powerpoint/2010/main" val="64164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4352-1187-82A3-F8DE-894865FA6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28C3B-4090-6271-D249-55FDEB95C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5FDF05-D792-F41E-6F12-AE04D6854A44}"/>
              </a:ext>
            </a:extLst>
          </p:cNvPr>
          <p:cNvSpPr>
            <a:spLocks noGrp="1"/>
          </p:cNvSpPr>
          <p:nvPr>
            <p:ph type="body" idx="1"/>
          </p:nvPr>
        </p:nvSpPr>
        <p:spPr/>
        <p:txBody>
          <a:bodyPr/>
          <a:lstStyle/>
          <a:p>
            <a:r>
              <a:rPr lang="en-NZ" dirty="0"/>
              <a:t>This photo courtesy of George Shallcrass, Hawke’s Bay, member of the farm Forestry Association.</a:t>
            </a:r>
          </a:p>
          <a:p>
            <a:r>
              <a:rPr lang="en-NZ" dirty="0"/>
              <a:t>Showing native regrowth between rotations in a radiata forest.</a:t>
            </a:r>
          </a:p>
        </p:txBody>
      </p:sp>
      <p:sp>
        <p:nvSpPr>
          <p:cNvPr id="4" name="Slide Number Placeholder 3">
            <a:extLst>
              <a:ext uri="{FF2B5EF4-FFF2-40B4-BE49-F238E27FC236}">
                <a16:creationId xmlns:a16="http://schemas.microsoft.com/office/drawing/2014/main" id="{CBDA2F2F-4FFF-F32E-C25A-C46F10A65E6D}"/>
              </a:ext>
            </a:extLst>
          </p:cNvPr>
          <p:cNvSpPr>
            <a:spLocks noGrp="1"/>
          </p:cNvSpPr>
          <p:nvPr>
            <p:ph type="sldNum" sz="quarter" idx="5"/>
          </p:nvPr>
        </p:nvSpPr>
        <p:spPr/>
        <p:txBody>
          <a:bodyPr/>
          <a:lstStyle/>
          <a:p>
            <a:fld id="{85109110-5A7B-4524-90A4-A6A31CAA9D25}" type="slidenum">
              <a:rPr lang="en-NZ" smtClean="0"/>
              <a:t>6</a:t>
            </a:fld>
            <a:endParaRPr lang="en-NZ" dirty="0"/>
          </a:p>
        </p:txBody>
      </p:sp>
    </p:spTree>
    <p:extLst>
      <p:ext uri="{BB962C8B-B14F-4D97-AF65-F5344CB8AC3E}">
        <p14:creationId xmlns:p14="http://schemas.microsoft.com/office/powerpoint/2010/main" val="163484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4E6A-5F1F-7BEE-731B-006C111BCE44}"/>
              </a:ext>
            </a:extLst>
          </p:cNvPr>
          <p:cNvSpPr>
            <a:spLocks noGrp="1"/>
          </p:cNvSpPr>
          <p:nvPr>
            <p:ph type="ctrTitle"/>
          </p:nvPr>
        </p:nvSpPr>
        <p:spPr>
          <a:xfrm>
            <a:off x="826921" y="4282489"/>
            <a:ext cx="9144000" cy="891090"/>
          </a:xfrm>
        </p:spPr>
        <p:txBody>
          <a:bodyPr anchor="b">
            <a:normAutofit/>
          </a:bodyPr>
          <a:lstStyle>
            <a:lvl1pPr algn="l">
              <a:defRPr sz="2800"/>
            </a:lvl1pPr>
          </a:lstStyle>
          <a:p>
            <a:r>
              <a:rPr lang="en-US" dirty="0"/>
              <a:t>Click to edit Master title style</a:t>
            </a:r>
            <a:endParaRPr lang="en-NZ" dirty="0"/>
          </a:p>
        </p:txBody>
      </p:sp>
      <p:sp>
        <p:nvSpPr>
          <p:cNvPr id="3" name="Subtitle 2">
            <a:extLst>
              <a:ext uri="{FF2B5EF4-FFF2-40B4-BE49-F238E27FC236}">
                <a16:creationId xmlns:a16="http://schemas.microsoft.com/office/drawing/2014/main" id="{CC513DE0-A3FC-A520-7D42-174A9782E56E}"/>
              </a:ext>
            </a:extLst>
          </p:cNvPr>
          <p:cNvSpPr>
            <a:spLocks noGrp="1"/>
          </p:cNvSpPr>
          <p:nvPr>
            <p:ph type="subTitle" idx="1"/>
          </p:nvPr>
        </p:nvSpPr>
        <p:spPr>
          <a:xfrm>
            <a:off x="826921" y="5232984"/>
            <a:ext cx="9144000" cy="697832"/>
          </a:xfrm>
        </p:spPr>
        <p:txBody>
          <a:bodyPr>
            <a:normAutofit/>
          </a:bodyPr>
          <a:lstStyle>
            <a:lvl1pPr marL="0" indent="0" algn="l">
              <a:buNone/>
              <a:defRPr sz="1600">
                <a:solidFill>
                  <a:srgbClr val="0E56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
        <p:nvSpPr>
          <p:cNvPr id="8" name="Picture Placeholder 7">
            <a:extLst>
              <a:ext uri="{FF2B5EF4-FFF2-40B4-BE49-F238E27FC236}">
                <a16:creationId xmlns:a16="http://schemas.microsoft.com/office/drawing/2014/main" id="{BEE5F5F9-A1F9-7119-5370-95F9AAF21107}"/>
              </a:ext>
            </a:extLst>
          </p:cNvPr>
          <p:cNvSpPr>
            <a:spLocks noGrp="1"/>
          </p:cNvSpPr>
          <p:nvPr>
            <p:ph type="pic" sz="quarter" idx="10"/>
          </p:nvPr>
        </p:nvSpPr>
        <p:spPr>
          <a:xfrm>
            <a:off x="0" y="0"/>
            <a:ext cx="12192000" cy="4223084"/>
          </a:xfrm>
        </p:spPr>
        <p:txBody>
          <a:bodyPr/>
          <a:lstStyle/>
          <a:p>
            <a:endParaRPr lang="en-NZ"/>
          </a:p>
        </p:txBody>
      </p:sp>
      <p:sp>
        <p:nvSpPr>
          <p:cNvPr id="7" name="Rectangle 6">
            <a:extLst>
              <a:ext uri="{FF2B5EF4-FFF2-40B4-BE49-F238E27FC236}">
                <a16:creationId xmlns:a16="http://schemas.microsoft.com/office/drawing/2014/main" id="{C18418CF-5910-B7DD-55D9-A4260ABE7E98}"/>
              </a:ext>
            </a:extLst>
          </p:cNvPr>
          <p:cNvSpPr/>
          <p:nvPr userDrawn="1"/>
        </p:nvSpPr>
        <p:spPr>
          <a:xfrm>
            <a:off x="248355" y="6163734"/>
            <a:ext cx="2122311" cy="587022"/>
          </a:xfrm>
          <a:prstGeom prst="rect">
            <a:avLst/>
          </a:prstGeom>
          <a:solidFill>
            <a:srgbClr val="D6EEF6"/>
          </a:solidFill>
          <a:ln>
            <a:solidFill>
              <a:srgbClr val="D8EF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91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711B-2FCB-3074-830F-431ABEFCD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B13F10F-44BD-EAA0-2DBD-405CDE87D3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0146708A-D841-2555-168A-FB3B6017B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0964EF9-5B77-6355-79FB-C035B258EB2D}"/>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209426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40A5-4435-1585-A4E3-B48B812AE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D21678C-BFF4-C14B-0AE0-D2CFC3B5A2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23450F7F-8EC8-5149-AA60-69E944AA8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464386D-3BCF-B57E-31C6-0B7E0B69117C}"/>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40036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6E8D-F10D-20E6-E97E-1EF32CD4C242}"/>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0CF9C9E-D687-0A5F-BECD-A70BF0F59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Footer Placeholder 4">
            <a:extLst>
              <a:ext uri="{FF2B5EF4-FFF2-40B4-BE49-F238E27FC236}">
                <a16:creationId xmlns:a16="http://schemas.microsoft.com/office/drawing/2014/main" id="{1504B31F-AA82-7100-2B14-1411D4CCD86E}"/>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291878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D12D1-BEE4-7B7B-18E7-2764AD1134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B1FB6BAD-28C9-DA5D-A31C-473BD8A3A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Footer Placeholder 4">
            <a:extLst>
              <a:ext uri="{FF2B5EF4-FFF2-40B4-BE49-F238E27FC236}">
                <a16:creationId xmlns:a16="http://schemas.microsoft.com/office/drawing/2014/main" id="{D8E0C845-B267-8C94-C6A5-A60879295258}"/>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317208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B32D-21F9-80EF-5A66-2B2D868A0C93}"/>
              </a:ext>
            </a:extLst>
          </p:cNvPr>
          <p:cNvSpPr>
            <a:spLocks noGrp="1"/>
          </p:cNvSpPr>
          <p:nvPr>
            <p:ph type="title"/>
          </p:nvPr>
        </p:nvSpPr>
        <p:spPr>
          <a:xfrm>
            <a:off x="479425" y="143511"/>
            <a:ext cx="10848474" cy="934286"/>
          </a:xfrm>
        </p:spPr>
        <p:txBody>
          <a:bodyPr>
            <a:normAutofit/>
          </a:bodyPr>
          <a:lstStyle>
            <a:lvl1pPr>
              <a:defRPr sz="3200"/>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9BC3E786-6A41-65AE-4B0D-AE11D426F3B6}"/>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Footer Placeholder 4">
            <a:extLst>
              <a:ext uri="{FF2B5EF4-FFF2-40B4-BE49-F238E27FC236}">
                <a16:creationId xmlns:a16="http://schemas.microsoft.com/office/drawing/2014/main" id="{7C6A791C-58C8-AA6E-241D-FA715C59B192}"/>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3768024488"/>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01F7-A84E-39A2-82D1-B8E2AAFA8085}"/>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1143A1C-104D-DBEF-88C7-D41C3794BC0A}"/>
              </a:ext>
            </a:extLst>
          </p:cNvPr>
          <p:cNvSpPr>
            <a:spLocks noGrp="1"/>
          </p:cNvSpPr>
          <p:nvPr>
            <p:ph sz="half" idx="1"/>
          </p:nvPr>
        </p:nvSpPr>
        <p:spPr>
          <a:xfrm>
            <a:off x="484872" y="108966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4C8C285-B101-F34D-AE35-B074BE274D5E}"/>
              </a:ext>
            </a:extLst>
          </p:cNvPr>
          <p:cNvSpPr>
            <a:spLocks noGrp="1"/>
          </p:cNvSpPr>
          <p:nvPr>
            <p:ph sz="half" idx="2"/>
          </p:nvPr>
        </p:nvSpPr>
        <p:spPr>
          <a:xfrm>
            <a:off x="6151746" y="108966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a:extLst>
              <a:ext uri="{FF2B5EF4-FFF2-40B4-BE49-F238E27FC236}">
                <a16:creationId xmlns:a16="http://schemas.microsoft.com/office/drawing/2014/main" id="{ACDA76F4-22E3-A5D5-E2AD-98A348066E8B}"/>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101439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0CCE-D847-9967-E299-B2B869C1F2D2}"/>
              </a:ext>
            </a:extLst>
          </p:cNvPr>
          <p:cNvSpPr>
            <a:spLocks noGrp="1"/>
          </p:cNvSpPr>
          <p:nvPr>
            <p:ph type="title"/>
          </p:nvPr>
        </p:nvSpPr>
        <p:spPr>
          <a:xfrm>
            <a:off x="479425" y="265112"/>
            <a:ext cx="10515600" cy="82391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839D86E-E924-1B37-C639-42C3A8D56E09}"/>
              </a:ext>
            </a:extLst>
          </p:cNvPr>
          <p:cNvSpPr>
            <a:spLocks noGrp="1"/>
          </p:cNvSpPr>
          <p:nvPr>
            <p:ph type="body" idx="1"/>
          </p:nvPr>
        </p:nvSpPr>
        <p:spPr>
          <a:xfrm>
            <a:off x="479425" y="108902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F00209-937B-AF38-E36D-8AA046209A9E}"/>
              </a:ext>
            </a:extLst>
          </p:cNvPr>
          <p:cNvSpPr>
            <a:spLocks noGrp="1"/>
          </p:cNvSpPr>
          <p:nvPr>
            <p:ph sz="half" idx="2"/>
          </p:nvPr>
        </p:nvSpPr>
        <p:spPr>
          <a:xfrm>
            <a:off x="479425" y="19129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AF51FF0-3BBC-B879-3EF4-DA686226DF1C}"/>
              </a:ext>
            </a:extLst>
          </p:cNvPr>
          <p:cNvSpPr>
            <a:spLocks noGrp="1"/>
          </p:cNvSpPr>
          <p:nvPr>
            <p:ph type="body" sz="quarter" idx="3"/>
          </p:nvPr>
        </p:nvSpPr>
        <p:spPr>
          <a:xfrm>
            <a:off x="5811837" y="108902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1B5D6-293D-D703-2A06-4330FCF35BC0}"/>
              </a:ext>
            </a:extLst>
          </p:cNvPr>
          <p:cNvSpPr>
            <a:spLocks noGrp="1"/>
          </p:cNvSpPr>
          <p:nvPr>
            <p:ph sz="quarter" idx="4"/>
          </p:nvPr>
        </p:nvSpPr>
        <p:spPr>
          <a:xfrm>
            <a:off x="5811837" y="19129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66ACF0A-3705-9BEC-B0AD-2D6C38A050F4}"/>
              </a:ext>
            </a:extLst>
          </p:cNvPr>
          <p:cNvSpPr>
            <a:spLocks noGrp="1"/>
          </p:cNvSpPr>
          <p:nvPr>
            <p:ph type="dt" sz="half" idx="10"/>
          </p:nvPr>
        </p:nvSpPr>
        <p:spPr/>
        <p:txBody>
          <a:bodyPr/>
          <a:lstStyle/>
          <a:p>
            <a:fld id="{19BBE5FC-162C-4283-8A70-36074EB09D75}" type="datetimeFigureOut">
              <a:rPr lang="en-NZ" smtClean="0"/>
              <a:t>25/09/2025</a:t>
            </a:fld>
            <a:endParaRPr lang="en-NZ" dirty="0"/>
          </a:p>
        </p:txBody>
      </p:sp>
      <p:sp>
        <p:nvSpPr>
          <p:cNvPr id="8" name="Footer Placeholder 7">
            <a:extLst>
              <a:ext uri="{FF2B5EF4-FFF2-40B4-BE49-F238E27FC236}">
                <a16:creationId xmlns:a16="http://schemas.microsoft.com/office/drawing/2014/main" id="{18FD6D0F-91E8-E82A-3CE4-543C915127CE}"/>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41034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345E-2347-6DF5-5DBD-05DD8DB7B1EB}"/>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FC8C282-8AC0-A309-9F9F-25653E75D297}"/>
              </a:ext>
            </a:extLst>
          </p:cNvPr>
          <p:cNvSpPr>
            <a:spLocks noGrp="1"/>
          </p:cNvSpPr>
          <p:nvPr>
            <p:ph type="dt" sz="half" idx="10"/>
          </p:nvPr>
        </p:nvSpPr>
        <p:spPr/>
        <p:txBody>
          <a:bodyPr/>
          <a:lstStyle/>
          <a:p>
            <a:fld id="{19BBE5FC-162C-4283-8A70-36074EB09D75}" type="datetimeFigureOut">
              <a:rPr lang="en-NZ" smtClean="0"/>
              <a:t>25/09/2025</a:t>
            </a:fld>
            <a:endParaRPr lang="en-NZ" dirty="0"/>
          </a:p>
        </p:txBody>
      </p:sp>
      <p:sp>
        <p:nvSpPr>
          <p:cNvPr id="4" name="Footer Placeholder 3">
            <a:extLst>
              <a:ext uri="{FF2B5EF4-FFF2-40B4-BE49-F238E27FC236}">
                <a16:creationId xmlns:a16="http://schemas.microsoft.com/office/drawing/2014/main" id="{ADD569CE-72E4-274A-5582-BE877F7CF5A6}"/>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372149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6EB0FB-A97A-E69C-9A91-DFEB98CC4276}"/>
              </a:ext>
            </a:extLst>
          </p:cNvPr>
          <p:cNvSpPr>
            <a:spLocks noGrp="1"/>
          </p:cNvSpPr>
          <p:nvPr>
            <p:ph type="ftr" sz="quarter" idx="11"/>
          </p:nvPr>
        </p:nvSpPr>
        <p:spPr/>
        <p:txBody>
          <a:bodyPr/>
          <a:lstStyle/>
          <a:p>
            <a:endParaRPr lang="en-NZ" dirty="0"/>
          </a:p>
        </p:txBody>
      </p:sp>
    </p:spTree>
    <p:extLst>
      <p:ext uri="{BB962C8B-B14F-4D97-AF65-F5344CB8AC3E}">
        <p14:creationId xmlns:p14="http://schemas.microsoft.com/office/powerpoint/2010/main" val="167873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7DB8-E621-70B8-706D-2AF2BC7C2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B26AECA0-4B88-47C0-45D0-FE109F06C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EB8AE3A-91CB-5ADF-AFB0-103C0EDC7E56}"/>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822CA15-E750-4AFE-5E29-D8B9EE44F7CF}"/>
              </a:ext>
            </a:extLst>
          </p:cNvPr>
          <p:cNvSpPr>
            <a:spLocks noGrp="1"/>
          </p:cNvSpPr>
          <p:nvPr>
            <p:ph type="sldNum" sz="quarter" idx="12"/>
          </p:nvPr>
        </p:nvSpPr>
        <p:spPr/>
        <p:txBody>
          <a:bodyPr/>
          <a:lstStyle/>
          <a:p>
            <a:fld id="{F99B0767-3BE7-4A88-9773-2DE1C03A770C}" type="slidenum">
              <a:rPr lang="en-NZ" smtClean="0"/>
              <a:t>‹#›</a:t>
            </a:fld>
            <a:endParaRPr lang="en-NZ" dirty="0"/>
          </a:p>
        </p:txBody>
      </p:sp>
    </p:spTree>
    <p:extLst>
      <p:ext uri="{BB962C8B-B14F-4D97-AF65-F5344CB8AC3E}">
        <p14:creationId xmlns:p14="http://schemas.microsoft.com/office/powerpoint/2010/main" val="76217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9B9DE8-AE62-02AA-5867-C837EF0DBD63}"/>
              </a:ext>
            </a:extLst>
          </p:cNvPr>
          <p:cNvSpPr/>
          <p:nvPr userDrawn="1"/>
        </p:nvSpPr>
        <p:spPr>
          <a:xfrm>
            <a:off x="0" y="6052341"/>
            <a:ext cx="12192000" cy="805659"/>
          </a:xfrm>
          <a:prstGeom prst="rect">
            <a:avLst/>
          </a:prstGeom>
          <a:solidFill>
            <a:srgbClr val="D8E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4" name="Picture 3">
            <a:extLst>
              <a:ext uri="{FF2B5EF4-FFF2-40B4-BE49-F238E27FC236}">
                <a16:creationId xmlns:a16="http://schemas.microsoft.com/office/drawing/2014/main" id="{700ADF58-B902-602F-E886-5EE5BA24D0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804" y="6250718"/>
            <a:ext cx="1800000" cy="408903"/>
          </a:xfrm>
          <a:prstGeom prst="rect">
            <a:avLst/>
          </a:prstGeom>
        </p:spPr>
      </p:pic>
      <p:pic>
        <p:nvPicPr>
          <p:cNvPr id="7" name="Picture 6">
            <a:extLst>
              <a:ext uri="{FF2B5EF4-FFF2-40B4-BE49-F238E27FC236}">
                <a16:creationId xmlns:a16="http://schemas.microsoft.com/office/drawing/2014/main" id="{FE7C8A24-1536-265B-0773-47DD08347F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70246" y="6047054"/>
            <a:ext cx="2647950" cy="738963"/>
          </a:xfrm>
          <a:prstGeom prst="rect">
            <a:avLst/>
          </a:prstGeom>
        </p:spPr>
      </p:pic>
      <p:sp>
        <p:nvSpPr>
          <p:cNvPr id="10" name="Title 2">
            <a:extLst>
              <a:ext uri="{FF2B5EF4-FFF2-40B4-BE49-F238E27FC236}">
                <a16:creationId xmlns:a16="http://schemas.microsoft.com/office/drawing/2014/main" id="{CD18E150-DC97-E29F-AA76-A553F7C0F222}"/>
              </a:ext>
            </a:extLst>
          </p:cNvPr>
          <p:cNvSpPr txBox="1">
            <a:spLocks/>
          </p:cNvSpPr>
          <p:nvPr userDrawn="1"/>
        </p:nvSpPr>
        <p:spPr>
          <a:xfrm>
            <a:off x="5843239" y="1485141"/>
            <a:ext cx="6122021" cy="2811291"/>
          </a:xfrm>
          <a:prstGeom prst="rect">
            <a:avLst/>
          </a:prstGeom>
        </p:spPr>
        <p:txBody>
          <a:bodyPr vert="horz" lIns="91440" tIns="45721" rIns="91440" bIns="4572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0" indent="-266700">
              <a:lnSpc>
                <a:spcPct val="100000"/>
              </a:lnSpc>
              <a:spcAft>
                <a:spcPts val="600"/>
              </a:spcAft>
              <a:buFont typeface="Arial" panose="020B0604020202020204" pitchFamily="34" charset="0"/>
              <a:buChar char="•"/>
            </a:pPr>
            <a:endParaRPr lang="en-NZ" sz="1800"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5F8511C3-6DCB-8FE4-CCE2-35C39BE30204}"/>
              </a:ext>
            </a:extLst>
          </p:cNvPr>
          <p:cNvSpPr>
            <a:spLocks noGrp="1"/>
          </p:cNvSpPr>
          <p:nvPr>
            <p:ph sz="half" idx="1"/>
          </p:nvPr>
        </p:nvSpPr>
        <p:spPr>
          <a:xfrm>
            <a:off x="484872" y="1092603"/>
            <a:ext cx="5181600" cy="4028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6" name="Picture Placeholder 15">
            <a:extLst>
              <a:ext uri="{FF2B5EF4-FFF2-40B4-BE49-F238E27FC236}">
                <a16:creationId xmlns:a16="http://schemas.microsoft.com/office/drawing/2014/main" id="{069FFFF7-6DDE-459A-CCDC-0931B651DF31}"/>
              </a:ext>
            </a:extLst>
          </p:cNvPr>
          <p:cNvSpPr>
            <a:spLocks noGrp="1"/>
          </p:cNvSpPr>
          <p:nvPr>
            <p:ph type="pic" sz="quarter" idx="10"/>
          </p:nvPr>
        </p:nvSpPr>
        <p:spPr>
          <a:xfrm>
            <a:off x="6151746" y="1080906"/>
            <a:ext cx="5181600" cy="4024759"/>
          </a:xfrm>
        </p:spPr>
        <p:txBody>
          <a:bodyPr/>
          <a:lstStyle/>
          <a:p>
            <a:endParaRPr lang="en-NZ" dirty="0"/>
          </a:p>
        </p:txBody>
      </p:sp>
      <p:sp>
        <p:nvSpPr>
          <p:cNvPr id="17" name="Title 1">
            <a:extLst>
              <a:ext uri="{FF2B5EF4-FFF2-40B4-BE49-F238E27FC236}">
                <a16:creationId xmlns:a16="http://schemas.microsoft.com/office/drawing/2014/main" id="{EF4A6EC8-1CE5-92C3-2C44-3A0E9BCA6BAE}"/>
              </a:ext>
            </a:extLst>
          </p:cNvPr>
          <p:cNvSpPr>
            <a:spLocks noGrp="1"/>
          </p:cNvSpPr>
          <p:nvPr>
            <p:ph type="title"/>
          </p:nvPr>
        </p:nvSpPr>
        <p:spPr>
          <a:xfrm>
            <a:off x="484872" y="198379"/>
            <a:ext cx="10848474" cy="882527"/>
          </a:xfrm>
        </p:spPr>
        <p:txBody>
          <a:bodyPr/>
          <a:lstStyle/>
          <a:p>
            <a:r>
              <a:rPr lang="en-US"/>
              <a:t>Click to edit Master title style</a:t>
            </a:r>
            <a:endParaRPr lang="en-NZ"/>
          </a:p>
        </p:txBody>
      </p:sp>
      <p:sp>
        <p:nvSpPr>
          <p:cNvPr id="3" name="Rectangle 2">
            <a:extLst>
              <a:ext uri="{FF2B5EF4-FFF2-40B4-BE49-F238E27FC236}">
                <a16:creationId xmlns:a16="http://schemas.microsoft.com/office/drawing/2014/main" id="{B86EA893-90C9-2832-9DF6-4FCBB995C32D}"/>
              </a:ext>
            </a:extLst>
          </p:cNvPr>
          <p:cNvSpPr/>
          <p:nvPr userDrawn="1"/>
        </p:nvSpPr>
        <p:spPr>
          <a:xfrm>
            <a:off x="248355" y="6163734"/>
            <a:ext cx="2122311" cy="587022"/>
          </a:xfrm>
          <a:prstGeom prst="rect">
            <a:avLst/>
          </a:prstGeom>
          <a:solidFill>
            <a:srgbClr val="D6EEF6"/>
          </a:solidFill>
          <a:ln>
            <a:solidFill>
              <a:srgbClr val="D8EF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675204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DDA7-46D1-12C2-7EFB-C26C0ECD8DA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B3BA6FE-18EB-E948-DE60-021618578EAB}"/>
              </a:ext>
            </a:extLst>
          </p:cNvPr>
          <p:cNvSpPr>
            <a:spLocks noGrp="1"/>
          </p:cNvSpPr>
          <p:nvPr>
            <p:ph type="dt" sz="half" idx="10"/>
          </p:nvPr>
        </p:nvSpPr>
        <p:spPr/>
        <p:txBody>
          <a:bodyPr/>
          <a:lstStyle/>
          <a:p>
            <a:fld id="{19BBE5FC-162C-4283-8A70-36074EB09D75}" type="datetimeFigureOut">
              <a:rPr lang="en-NZ" smtClean="0"/>
              <a:t>25/09/2025</a:t>
            </a:fld>
            <a:endParaRPr lang="en-NZ" dirty="0"/>
          </a:p>
        </p:txBody>
      </p:sp>
      <p:sp>
        <p:nvSpPr>
          <p:cNvPr id="4" name="Footer Placeholder 3">
            <a:extLst>
              <a:ext uri="{FF2B5EF4-FFF2-40B4-BE49-F238E27FC236}">
                <a16:creationId xmlns:a16="http://schemas.microsoft.com/office/drawing/2014/main" id="{4EADB3AF-F84B-F9E8-D4C2-DD7D4AD78189}"/>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05D3C2B9-3BD9-5D5A-E9C5-E944C22D9CF3}"/>
              </a:ext>
            </a:extLst>
          </p:cNvPr>
          <p:cNvSpPr>
            <a:spLocks noGrp="1"/>
          </p:cNvSpPr>
          <p:nvPr>
            <p:ph type="sldNum" sz="quarter" idx="12"/>
          </p:nvPr>
        </p:nvSpPr>
        <p:spPr/>
        <p:txBody>
          <a:bodyPr/>
          <a:lstStyle/>
          <a:p>
            <a:fld id="{F99B0767-3BE7-4A88-9773-2DE1C03A770C}" type="slidenum">
              <a:rPr lang="en-NZ" smtClean="0"/>
              <a:t>‹#›</a:t>
            </a:fld>
            <a:endParaRPr lang="en-NZ" dirty="0"/>
          </a:p>
        </p:txBody>
      </p:sp>
    </p:spTree>
    <p:extLst>
      <p:ext uri="{BB962C8B-B14F-4D97-AF65-F5344CB8AC3E}">
        <p14:creationId xmlns:p14="http://schemas.microsoft.com/office/powerpoint/2010/main" val="151948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CDCC8-021A-7B61-EE61-EB2C3CF97ABC}"/>
              </a:ext>
            </a:extLst>
          </p:cNvPr>
          <p:cNvSpPr>
            <a:spLocks noGrp="1"/>
          </p:cNvSpPr>
          <p:nvPr>
            <p:ph type="title"/>
          </p:nvPr>
        </p:nvSpPr>
        <p:spPr>
          <a:xfrm>
            <a:off x="484872" y="198379"/>
            <a:ext cx="10848474" cy="882527"/>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5C76B95E-7341-F472-E1ED-6D48F32F5F3C}"/>
              </a:ext>
            </a:extLst>
          </p:cNvPr>
          <p:cNvSpPr>
            <a:spLocks noGrp="1"/>
          </p:cNvSpPr>
          <p:nvPr>
            <p:ph type="body" idx="1"/>
          </p:nvPr>
        </p:nvSpPr>
        <p:spPr>
          <a:xfrm>
            <a:off x="479425" y="1089025"/>
            <a:ext cx="10848474" cy="36487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A67D5CB8-1241-53E5-723F-BDCE43D48D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BBE5FC-162C-4283-8A70-36074EB09D75}" type="datetimeFigureOut">
              <a:rPr lang="en-NZ" smtClean="0"/>
              <a:t>25/09/2025</a:t>
            </a:fld>
            <a:endParaRPr lang="en-NZ" dirty="0"/>
          </a:p>
        </p:txBody>
      </p:sp>
      <p:sp>
        <p:nvSpPr>
          <p:cNvPr id="5" name="Footer Placeholder 4">
            <a:extLst>
              <a:ext uri="{FF2B5EF4-FFF2-40B4-BE49-F238E27FC236}">
                <a16:creationId xmlns:a16="http://schemas.microsoft.com/office/drawing/2014/main" id="{76EE4504-B56E-2561-8EC2-36257A6F8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dirty="0"/>
          </a:p>
        </p:txBody>
      </p:sp>
      <p:sp>
        <p:nvSpPr>
          <p:cNvPr id="6" name="Slide Number Placeholder 5">
            <a:extLst>
              <a:ext uri="{FF2B5EF4-FFF2-40B4-BE49-F238E27FC236}">
                <a16:creationId xmlns:a16="http://schemas.microsoft.com/office/drawing/2014/main" id="{E7B91D38-575D-76ED-B5DD-F40D0633D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9B0767-3BE7-4A88-9773-2DE1C03A770C}" type="slidenum">
              <a:rPr lang="en-NZ" smtClean="0"/>
              <a:t>‹#›</a:t>
            </a:fld>
            <a:endParaRPr lang="en-NZ" dirty="0"/>
          </a:p>
        </p:txBody>
      </p:sp>
      <p:sp>
        <p:nvSpPr>
          <p:cNvPr id="9" name="Rectangle 8">
            <a:extLst>
              <a:ext uri="{FF2B5EF4-FFF2-40B4-BE49-F238E27FC236}">
                <a16:creationId xmlns:a16="http://schemas.microsoft.com/office/drawing/2014/main" id="{51A47C8A-4AC7-0293-1C8E-7E467CF07DA7}"/>
              </a:ext>
            </a:extLst>
          </p:cNvPr>
          <p:cNvSpPr/>
          <p:nvPr userDrawn="1"/>
        </p:nvSpPr>
        <p:spPr>
          <a:xfrm>
            <a:off x="0" y="6052341"/>
            <a:ext cx="12192000" cy="805659"/>
          </a:xfrm>
          <a:prstGeom prst="rect">
            <a:avLst/>
          </a:prstGeom>
          <a:solidFill>
            <a:srgbClr val="D8EF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 name="Picture 9">
            <a:extLst>
              <a:ext uri="{FF2B5EF4-FFF2-40B4-BE49-F238E27FC236}">
                <a16:creationId xmlns:a16="http://schemas.microsoft.com/office/drawing/2014/main" id="{FCDBBD9F-6FF1-6B4D-1B9E-0D68925A9C5A}"/>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73804" y="6250718"/>
            <a:ext cx="1800000" cy="408903"/>
          </a:xfrm>
          <a:prstGeom prst="rect">
            <a:avLst/>
          </a:prstGeom>
        </p:spPr>
      </p:pic>
      <p:pic>
        <p:nvPicPr>
          <p:cNvPr id="11" name="Picture 10">
            <a:extLst>
              <a:ext uri="{FF2B5EF4-FFF2-40B4-BE49-F238E27FC236}">
                <a16:creationId xmlns:a16="http://schemas.microsoft.com/office/drawing/2014/main" id="{246CDD21-567B-12F4-B666-80BA942793A0}"/>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170246" y="6047054"/>
            <a:ext cx="2647950" cy="738963"/>
          </a:xfrm>
          <a:prstGeom prst="rect">
            <a:avLst/>
          </a:prstGeom>
        </p:spPr>
      </p:pic>
      <p:sp>
        <p:nvSpPr>
          <p:cNvPr id="7" name="Rectangle 6">
            <a:extLst>
              <a:ext uri="{FF2B5EF4-FFF2-40B4-BE49-F238E27FC236}">
                <a16:creationId xmlns:a16="http://schemas.microsoft.com/office/drawing/2014/main" id="{BB802B10-3E56-000A-A8C1-4E8DAE654EB3}"/>
              </a:ext>
            </a:extLst>
          </p:cNvPr>
          <p:cNvSpPr/>
          <p:nvPr userDrawn="1"/>
        </p:nvSpPr>
        <p:spPr>
          <a:xfrm>
            <a:off x="248355" y="6163734"/>
            <a:ext cx="2122311" cy="587022"/>
          </a:xfrm>
          <a:prstGeom prst="rect">
            <a:avLst/>
          </a:prstGeom>
          <a:solidFill>
            <a:srgbClr val="D6EEF6"/>
          </a:solidFill>
          <a:ln>
            <a:solidFill>
              <a:srgbClr val="D8EFF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52030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1" r:id="rId7"/>
    <p:sldLayoutId id="2147483660" r:id="rId8"/>
    <p:sldLayoutId id="2147483661"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3200" b="1" kern="1200">
          <a:solidFill>
            <a:srgbClr val="0E5669"/>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02" userDrawn="1">
          <p15:clr>
            <a:srgbClr val="F26B43"/>
          </p15:clr>
        </p15:guide>
        <p15:guide id="3" orient="horz" pos="6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21" Type="http://schemas.openxmlformats.org/officeDocument/2006/relationships/image" Target="../media/image26.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D33C2B-E792-81C6-C109-EFA7305185CF}"/>
              </a:ext>
            </a:extLst>
          </p:cNvPr>
          <p:cNvSpPr>
            <a:spLocks noGrp="1"/>
          </p:cNvSpPr>
          <p:nvPr>
            <p:ph type="ctrTitle"/>
          </p:nvPr>
        </p:nvSpPr>
        <p:spPr>
          <a:xfrm>
            <a:off x="820615" y="4282489"/>
            <a:ext cx="9144000" cy="891090"/>
          </a:xfrm>
        </p:spPr>
        <p:txBody>
          <a:bodyPr/>
          <a:lstStyle/>
          <a:p>
            <a:endParaRPr lang="en-NZ" dirty="0"/>
          </a:p>
        </p:txBody>
      </p:sp>
      <p:sp>
        <p:nvSpPr>
          <p:cNvPr id="4" name="Subtitle 3">
            <a:extLst>
              <a:ext uri="{FF2B5EF4-FFF2-40B4-BE49-F238E27FC236}">
                <a16:creationId xmlns:a16="http://schemas.microsoft.com/office/drawing/2014/main" id="{887DA5C9-83AA-262E-86B9-43D36686A506}"/>
              </a:ext>
            </a:extLst>
          </p:cNvPr>
          <p:cNvSpPr>
            <a:spLocks noGrp="1"/>
          </p:cNvSpPr>
          <p:nvPr>
            <p:ph type="subTitle" idx="1"/>
          </p:nvPr>
        </p:nvSpPr>
        <p:spPr/>
        <p:txBody>
          <a:bodyPr/>
          <a:lstStyle/>
          <a:p>
            <a:endParaRPr lang="en-NZ" dirty="0"/>
          </a:p>
        </p:txBody>
      </p:sp>
      <p:sp>
        <p:nvSpPr>
          <p:cNvPr id="5" name="Picture Placeholder 4">
            <a:extLst>
              <a:ext uri="{FF2B5EF4-FFF2-40B4-BE49-F238E27FC236}">
                <a16:creationId xmlns:a16="http://schemas.microsoft.com/office/drawing/2014/main" id="{96CD06F0-C9CC-4A79-2D56-09C915E426F2}"/>
              </a:ext>
            </a:extLst>
          </p:cNvPr>
          <p:cNvSpPr>
            <a:spLocks noGrp="1"/>
          </p:cNvSpPr>
          <p:nvPr>
            <p:ph type="pic" sz="quarter" idx="10"/>
          </p:nvPr>
        </p:nvSpPr>
        <p:spPr/>
        <p:txBody>
          <a:bodyPr/>
          <a:lstStyle/>
          <a:p>
            <a:endParaRPr lang="en-NZ" dirty="0"/>
          </a:p>
        </p:txBody>
      </p:sp>
    </p:spTree>
    <p:extLst>
      <p:ext uri="{BB962C8B-B14F-4D97-AF65-F5344CB8AC3E}">
        <p14:creationId xmlns:p14="http://schemas.microsoft.com/office/powerpoint/2010/main" val="368018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5D35D-08F7-E360-2142-11515AD86D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02526" y="2198248"/>
            <a:ext cx="1368000" cy="1368000"/>
          </a:xfrm>
          <a:prstGeom prst="rect">
            <a:avLst/>
          </a:prstGeom>
        </p:spPr>
      </p:pic>
      <p:pic>
        <p:nvPicPr>
          <p:cNvPr id="5" name="Picture 4">
            <a:extLst>
              <a:ext uri="{FF2B5EF4-FFF2-40B4-BE49-F238E27FC236}">
                <a16:creationId xmlns:a16="http://schemas.microsoft.com/office/drawing/2014/main" id="{E7B0DB35-8ADF-CE51-E0F8-E9A5FD37A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9955" y="2198248"/>
            <a:ext cx="1368000" cy="1368000"/>
          </a:xfrm>
          <a:prstGeom prst="rect">
            <a:avLst/>
          </a:prstGeom>
        </p:spPr>
      </p:pic>
      <p:pic>
        <p:nvPicPr>
          <p:cNvPr id="7" name="Picture 6">
            <a:extLst>
              <a:ext uri="{FF2B5EF4-FFF2-40B4-BE49-F238E27FC236}">
                <a16:creationId xmlns:a16="http://schemas.microsoft.com/office/drawing/2014/main" id="{CE5EA43F-09C6-267A-3A97-B4525D9981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9847" y="5390606"/>
            <a:ext cx="1368000" cy="1368000"/>
          </a:xfrm>
          <a:prstGeom prst="rect">
            <a:avLst/>
          </a:prstGeom>
        </p:spPr>
      </p:pic>
      <p:pic>
        <p:nvPicPr>
          <p:cNvPr id="9" name="Picture 8">
            <a:extLst>
              <a:ext uri="{FF2B5EF4-FFF2-40B4-BE49-F238E27FC236}">
                <a16:creationId xmlns:a16="http://schemas.microsoft.com/office/drawing/2014/main" id="{190D4D69-1088-9FF6-8CED-2ECF06E28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073" y="5390606"/>
            <a:ext cx="1368000" cy="1368000"/>
          </a:xfrm>
          <a:prstGeom prst="rect">
            <a:avLst/>
          </a:prstGeom>
        </p:spPr>
      </p:pic>
      <p:pic>
        <p:nvPicPr>
          <p:cNvPr id="11" name="Picture 10">
            <a:extLst>
              <a:ext uri="{FF2B5EF4-FFF2-40B4-BE49-F238E27FC236}">
                <a16:creationId xmlns:a16="http://schemas.microsoft.com/office/drawing/2014/main" id="{31CB6103-4D2F-2E8A-20E6-346B447AAE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75191" y="3898367"/>
            <a:ext cx="1368000" cy="1368000"/>
          </a:xfrm>
          <a:prstGeom prst="rect">
            <a:avLst/>
          </a:prstGeom>
        </p:spPr>
      </p:pic>
      <p:pic>
        <p:nvPicPr>
          <p:cNvPr id="13" name="Picture 12">
            <a:extLst>
              <a:ext uri="{FF2B5EF4-FFF2-40B4-BE49-F238E27FC236}">
                <a16:creationId xmlns:a16="http://schemas.microsoft.com/office/drawing/2014/main" id="{C3498145-EEB1-98C2-9391-F50024E990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1669" y="2198248"/>
            <a:ext cx="1368000" cy="1368000"/>
          </a:xfrm>
          <a:prstGeom prst="rect">
            <a:avLst/>
          </a:prstGeom>
        </p:spPr>
      </p:pic>
      <p:pic>
        <p:nvPicPr>
          <p:cNvPr id="15" name="Picture 14">
            <a:extLst>
              <a:ext uri="{FF2B5EF4-FFF2-40B4-BE49-F238E27FC236}">
                <a16:creationId xmlns:a16="http://schemas.microsoft.com/office/drawing/2014/main" id="{D7B78A66-4B58-9961-768D-90A526CD37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60150" y="5390606"/>
            <a:ext cx="1368000" cy="1368000"/>
          </a:xfrm>
          <a:prstGeom prst="rect">
            <a:avLst/>
          </a:prstGeom>
        </p:spPr>
      </p:pic>
      <p:pic>
        <p:nvPicPr>
          <p:cNvPr id="17" name="Picture 16">
            <a:extLst>
              <a:ext uri="{FF2B5EF4-FFF2-40B4-BE49-F238E27FC236}">
                <a16:creationId xmlns:a16="http://schemas.microsoft.com/office/drawing/2014/main" id="{34F1C2F9-0A64-BDA3-5A85-B38D67E5FF2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8241" y="2198248"/>
            <a:ext cx="1368000" cy="1368000"/>
          </a:xfrm>
          <a:prstGeom prst="rect">
            <a:avLst/>
          </a:prstGeom>
        </p:spPr>
      </p:pic>
      <p:pic>
        <p:nvPicPr>
          <p:cNvPr id="19" name="Picture 18">
            <a:extLst>
              <a:ext uri="{FF2B5EF4-FFF2-40B4-BE49-F238E27FC236}">
                <a16:creationId xmlns:a16="http://schemas.microsoft.com/office/drawing/2014/main" id="{FFB7AC9B-6AD8-4C02-CB4B-8BF7F10D9E4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39098" y="2198248"/>
            <a:ext cx="1368000" cy="1368000"/>
          </a:xfrm>
          <a:prstGeom prst="rect">
            <a:avLst/>
          </a:prstGeom>
        </p:spPr>
      </p:pic>
      <p:pic>
        <p:nvPicPr>
          <p:cNvPr id="21" name="Picture 20">
            <a:extLst>
              <a:ext uri="{FF2B5EF4-FFF2-40B4-BE49-F238E27FC236}">
                <a16:creationId xmlns:a16="http://schemas.microsoft.com/office/drawing/2014/main" id="{A38B2C72-A06D-99AF-52CD-FF43DD2A746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289276" y="3898367"/>
            <a:ext cx="1368000" cy="1368000"/>
          </a:xfrm>
          <a:prstGeom prst="rect">
            <a:avLst/>
          </a:prstGeom>
        </p:spPr>
      </p:pic>
      <p:pic>
        <p:nvPicPr>
          <p:cNvPr id="23" name="Picture 22">
            <a:extLst>
              <a:ext uri="{FF2B5EF4-FFF2-40B4-BE49-F238E27FC236}">
                <a16:creationId xmlns:a16="http://schemas.microsoft.com/office/drawing/2014/main" id="{37585F88-3D03-B269-413E-B28744C8452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117276" y="5390606"/>
            <a:ext cx="1368000" cy="1368000"/>
          </a:xfrm>
          <a:prstGeom prst="rect">
            <a:avLst/>
          </a:prstGeom>
        </p:spPr>
      </p:pic>
      <p:pic>
        <p:nvPicPr>
          <p:cNvPr id="25" name="Picture 24">
            <a:extLst>
              <a:ext uri="{FF2B5EF4-FFF2-40B4-BE49-F238E27FC236}">
                <a16:creationId xmlns:a16="http://schemas.microsoft.com/office/drawing/2014/main" id="{DD537D26-D612-F059-EA46-81445336C8F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03361" y="3898367"/>
            <a:ext cx="1368000" cy="1368000"/>
          </a:xfrm>
          <a:prstGeom prst="rect">
            <a:avLst/>
          </a:prstGeom>
        </p:spPr>
      </p:pic>
      <p:pic>
        <p:nvPicPr>
          <p:cNvPr id="27" name="Picture 26">
            <a:extLst>
              <a:ext uri="{FF2B5EF4-FFF2-40B4-BE49-F238E27FC236}">
                <a16:creationId xmlns:a16="http://schemas.microsoft.com/office/drawing/2014/main" id="{5098708A-1FCA-D8E6-F11C-13898E4E74A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420812" y="2198248"/>
            <a:ext cx="1368000" cy="1368000"/>
          </a:xfrm>
          <a:prstGeom prst="rect">
            <a:avLst/>
          </a:prstGeom>
        </p:spPr>
      </p:pic>
      <p:pic>
        <p:nvPicPr>
          <p:cNvPr id="29" name="Picture 28">
            <a:extLst>
              <a:ext uri="{FF2B5EF4-FFF2-40B4-BE49-F238E27FC236}">
                <a16:creationId xmlns:a16="http://schemas.microsoft.com/office/drawing/2014/main" id="{DD51AE85-E231-D709-45EF-8FA11667A01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061105" y="3718367"/>
            <a:ext cx="1368000" cy="1368000"/>
          </a:xfrm>
          <a:prstGeom prst="rect">
            <a:avLst/>
          </a:prstGeom>
        </p:spPr>
      </p:pic>
      <p:sp>
        <p:nvSpPr>
          <p:cNvPr id="30" name="TextBox 29">
            <a:extLst>
              <a:ext uri="{FF2B5EF4-FFF2-40B4-BE49-F238E27FC236}">
                <a16:creationId xmlns:a16="http://schemas.microsoft.com/office/drawing/2014/main" id="{58C260B1-139E-5A4D-2FAF-531EF774E2BB}"/>
              </a:ext>
            </a:extLst>
          </p:cNvPr>
          <p:cNvSpPr txBox="1"/>
          <p:nvPr/>
        </p:nvSpPr>
        <p:spPr>
          <a:xfrm>
            <a:off x="841036" y="992221"/>
            <a:ext cx="5900232" cy="923330"/>
          </a:xfrm>
          <a:prstGeom prst="rect">
            <a:avLst/>
          </a:prstGeom>
          <a:noFill/>
        </p:spPr>
        <p:txBody>
          <a:bodyPr wrap="square" rtlCol="0">
            <a:spAutoFit/>
          </a:bodyPr>
          <a:lstStyle/>
          <a:p>
            <a:r>
              <a:rPr lang="en-NZ" dirty="0"/>
              <a:t>Native wildlife for illustrations </a:t>
            </a:r>
          </a:p>
          <a:p>
            <a:r>
              <a:rPr lang="en-NZ" dirty="0"/>
              <a:t>(copy, paste and resize as needed – keep aspect ratio locked (resize only from corners)</a:t>
            </a:r>
          </a:p>
        </p:txBody>
      </p:sp>
    </p:spTree>
    <p:extLst>
      <p:ext uri="{BB962C8B-B14F-4D97-AF65-F5344CB8AC3E}">
        <p14:creationId xmlns:p14="http://schemas.microsoft.com/office/powerpoint/2010/main" val="125508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D7240-5A49-9C7A-2941-ACF2F69A78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5988" y="2803556"/>
            <a:ext cx="1481559" cy="2116222"/>
          </a:xfrm>
          <a:prstGeom prst="rect">
            <a:avLst/>
          </a:prstGeom>
        </p:spPr>
      </p:pic>
      <p:pic>
        <p:nvPicPr>
          <p:cNvPr id="7" name="Picture 6">
            <a:extLst>
              <a:ext uri="{FF2B5EF4-FFF2-40B4-BE49-F238E27FC236}">
                <a16:creationId xmlns:a16="http://schemas.microsoft.com/office/drawing/2014/main" id="{0A67713C-F2CC-BF02-59EC-1C519F21D6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5826" y="618657"/>
            <a:ext cx="1752541" cy="4379251"/>
          </a:xfrm>
          <a:prstGeom prst="rect">
            <a:avLst/>
          </a:prstGeom>
        </p:spPr>
      </p:pic>
      <p:pic>
        <p:nvPicPr>
          <p:cNvPr id="9" name="Picture 8">
            <a:extLst>
              <a:ext uri="{FF2B5EF4-FFF2-40B4-BE49-F238E27FC236}">
                <a16:creationId xmlns:a16="http://schemas.microsoft.com/office/drawing/2014/main" id="{9BB8EEB2-B724-001A-EC09-56A9EAA457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811" y="4036131"/>
            <a:ext cx="12192000" cy="2974494"/>
          </a:xfrm>
          <a:prstGeom prst="rect">
            <a:avLst/>
          </a:prstGeom>
        </p:spPr>
      </p:pic>
      <p:pic>
        <p:nvPicPr>
          <p:cNvPr id="23" name="Picture 22">
            <a:extLst>
              <a:ext uri="{FF2B5EF4-FFF2-40B4-BE49-F238E27FC236}">
                <a16:creationId xmlns:a16="http://schemas.microsoft.com/office/drawing/2014/main" id="{28F33FE2-0831-1A6C-67CB-DE77AD5C06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7498" y="1588969"/>
            <a:ext cx="1841796" cy="3680061"/>
          </a:xfrm>
          <a:prstGeom prst="rect">
            <a:avLst/>
          </a:prstGeom>
        </p:spPr>
      </p:pic>
      <p:sp>
        <p:nvSpPr>
          <p:cNvPr id="2" name="TextBox 1">
            <a:extLst>
              <a:ext uri="{FF2B5EF4-FFF2-40B4-BE49-F238E27FC236}">
                <a16:creationId xmlns:a16="http://schemas.microsoft.com/office/drawing/2014/main" id="{911FD77B-E115-5DBC-CBD1-9422DCB03521}"/>
              </a:ext>
            </a:extLst>
          </p:cNvPr>
          <p:cNvSpPr txBox="1"/>
          <p:nvPr/>
        </p:nvSpPr>
        <p:spPr>
          <a:xfrm>
            <a:off x="841036" y="992221"/>
            <a:ext cx="5900232" cy="923330"/>
          </a:xfrm>
          <a:prstGeom prst="rect">
            <a:avLst/>
          </a:prstGeom>
          <a:noFill/>
        </p:spPr>
        <p:txBody>
          <a:bodyPr wrap="square" rtlCol="0">
            <a:spAutoFit/>
          </a:bodyPr>
          <a:lstStyle/>
          <a:p>
            <a:r>
              <a:rPr lang="en-NZ" dirty="0"/>
              <a:t>Native landscapes for illustration or borders</a:t>
            </a:r>
          </a:p>
          <a:p>
            <a:r>
              <a:rPr lang="en-NZ" dirty="0"/>
              <a:t>(copy, paste and resize as needed – keep aspect ratio locked (size only from corners)</a:t>
            </a:r>
          </a:p>
        </p:txBody>
      </p:sp>
    </p:spTree>
    <p:extLst>
      <p:ext uri="{BB962C8B-B14F-4D97-AF65-F5344CB8AC3E}">
        <p14:creationId xmlns:p14="http://schemas.microsoft.com/office/powerpoint/2010/main" val="179458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E756C97-97E4-8514-A997-6BD1FD1B1A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6698" y="3524491"/>
            <a:ext cx="4715302" cy="3333509"/>
          </a:xfrm>
          <a:prstGeom prst="rect">
            <a:avLst/>
          </a:prstGeom>
        </p:spPr>
      </p:pic>
      <p:pic>
        <p:nvPicPr>
          <p:cNvPr id="11" name="Picture 10">
            <a:extLst>
              <a:ext uri="{FF2B5EF4-FFF2-40B4-BE49-F238E27FC236}">
                <a16:creationId xmlns:a16="http://schemas.microsoft.com/office/drawing/2014/main" id="{9613D981-41FA-9955-0E17-38997CA027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8321" y="4055604"/>
            <a:ext cx="1814983" cy="3023521"/>
          </a:xfrm>
          <a:prstGeom prst="rect">
            <a:avLst/>
          </a:prstGeom>
        </p:spPr>
      </p:pic>
      <p:pic>
        <p:nvPicPr>
          <p:cNvPr id="13" name="Picture 12">
            <a:extLst>
              <a:ext uri="{FF2B5EF4-FFF2-40B4-BE49-F238E27FC236}">
                <a16:creationId xmlns:a16="http://schemas.microsoft.com/office/drawing/2014/main" id="{FD36E83F-C1CD-B923-3CB1-288E3F1873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55604"/>
            <a:ext cx="1814983" cy="3023521"/>
          </a:xfrm>
          <a:prstGeom prst="rect">
            <a:avLst/>
          </a:prstGeom>
        </p:spPr>
      </p:pic>
      <p:pic>
        <p:nvPicPr>
          <p:cNvPr id="15" name="Picture 14">
            <a:extLst>
              <a:ext uri="{FF2B5EF4-FFF2-40B4-BE49-F238E27FC236}">
                <a16:creationId xmlns:a16="http://schemas.microsoft.com/office/drawing/2014/main" id="{5FCB1F00-FCA8-C2AC-AA65-DE5D43324C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95437" y="3871354"/>
            <a:ext cx="2036188" cy="3392020"/>
          </a:xfrm>
          <a:prstGeom prst="rect">
            <a:avLst/>
          </a:prstGeom>
        </p:spPr>
      </p:pic>
      <p:pic>
        <p:nvPicPr>
          <p:cNvPr id="17" name="Picture 16">
            <a:extLst>
              <a:ext uri="{FF2B5EF4-FFF2-40B4-BE49-F238E27FC236}">
                <a16:creationId xmlns:a16="http://schemas.microsoft.com/office/drawing/2014/main" id="{E0F02C10-0E8C-B743-8FF5-7907D52E79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8268" y="1079264"/>
            <a:ext cx="4807963" cy="2349736"/>
          </a:xfrm>
          <a:prstGeom prst="rect">
            <a:avLst/>
          </a:prstGeom>
        </p:spPr>
      </p:pic>
      <p:pic>
        <p:nvPicPr>
          <p:cNvPr id="21" name="Picture 20">
            <a:extLst>
              <a:ext uri="{FF2B5EF4-FFF2-40B4-BE49-F238E27FC236}">
                <a16:creationId xmlns:a16="http://schemas.microsoft.com/office/drawing/2014/main" id="{03768D85-6E54-8437-E664-D42729C42F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1625" y="3524491"/>
            <a:ext cx="2356643" cy="3333509"/>
          </a:xfrm>
          <a:prstGeom prst="rect">
            <a:avLst/>
          </a:prstGeom>
        </p:spPr>
      </p:pic>
      <p:sp>
        <p:nvSpPr>
          <p:cNvPr id="24" name="TextBox 23">
            <a:extLst>
              <a:ext uri="{FF2B5EF4-FFF2-40B4-BE49-F238E27FC236}">
                <a16:creationId xmlns:a16="http://schemas.microsoft.com/office/drawing/2014/main" id="{167C5DAE-3500-58C1-6F16-94C1A49E1DA1}"/>
              </a:ext>
            </a:extLst>
          </p:cNvPr>
          <p:cNvSpPr txBox="1"/>
          <p:nvPr/>
        </p:nvSpPr>
        <p:spPr>
          <a:xfrm>
            <a:off x="841036" y="992221"/>
            <a:ext cx="5900232" cy="1200329"/>
          </a:xfrm>
          <a:prstGeom prst="rect">
            <a:avLst/>
          </a:prstGeom>
          <a:noFill/>
        </p:spPr>
        <p:txBody>
          <a:bodyPr wrap="square" rtlCol="0">
            <a:spAutoFit/>
          </a:bodyPr>
          <a:lstStyle/>
          <a:p>
            <a:r>
              <a:rPr lang="en-NZ" dirty="0"/>
              <a:t>Wilding landscapes and individual trees for backgrounds or illustration - can re enlarged to fill whole slide</a:t>
            </a:r>
          </a:p>
          <a:p>
            <a:r>
              <a:rPr lang="en-NZ" dirty="0"/>
              <a:t>(copy, paste and resize as needed – keep aspect ratio locked (size only from corners)</a:t>
            </a:r>
          </a:p>
        </p:txBody>
      </p:sp>
    </p:spTree>
    <p:extLst>
      <p:ext uri="{BB962C8B-B14F-4D97-AF65-F5344CB8AC3E}">
        <p14:creationId xmlns:p14="http://schemas.microsoft.com/office/powerpoint/2010/main" val="360268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FBE729-7E3E-6696-C30E-788D85D1A7B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0627" y="2699185"/>
            <a:ext cx="4707774" cy="2286948"/>
          </a:xfrm>
          <a:prstGeom prst="rect">
            <a:avLst/>
          </a:prstGeom>
        </p:spPr>
      </p:pic>
      <p:pic>
        <p:nvPicPr>
          <p:cNvPr id="12" name="Picture 11">
            <a:extLst>
              <a:ext uri="{FF2B5EF4-FFF2-40B4-BE49-F238E27FC236}">
                <a16:creationId xmlns:a16="http://schemas.microsoft.com/office/drawing/2014/main" id="{0394B967-5CF8-031D-5E36-7D3F7FCA1CC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80627" y="992221"/>
            <a:ext cx="4707774" cy="2061364"/>
          </a:xfrm>
          <a:prstGeom prst="rect">
            <a:avLst/>
          </a:prstGeom>
        </p:spPr>
      </p:pic>
      <p:pic>
        <p:nvPicPr>
          <p:cNvPr id="16" name="Picture 15">
            <a:extLst>
              <a:ext uri="{FF2B5EF4-FFF2-40B4-BE49-F238E27FC236}">
                <a16:creationId xmlns:a16="http://schemas.microsoft.com/office/drawing/2014/main" id="{EE652AB8-2261-B835-D2C4-510C2E263E1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786870" y="2895599"/>
            <a:ext cx="4707774" cy="2232297"/>
          </a:xfrm>
          <a:prstGeom prst="rect">
            <a:avLst/>
          </a:prstGeom>
        </p:spPr>
      </p:pic>
      <p:pic>
        <p:nvPicPr>
          <p:cNvPr id="20" name="Picture 19">
            <a:extLst>
              <a:ext uri="{FF2B5EF4-FFF2-40B4-BE49-F238E27FC236}">
                <a16:creationId xmlns:a16="http://schemas.microsoft.com/office/drawing/2014/main" id="{FBF3F94E-E362-590C-D8E2-39E57BC5BBD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03598" y="992221"/>
            <a:ext cx="4707774" cy="2061364"/>
          </a:xfrm>
          <a:prstGeom prst="rect">
            <a:avLst/>
          </a:prstGeom>
        </p:spPr>
      </p:pic>
      <p:pic>
        <p:nvPicPr>
          <p:cNvPr id="22" name="Picture 21">
            <a:extLst>
              <a:ext uri="{FF2B5EF4-FFF2-40B4-BE49-F238E27FC236}">
                <a16:creationId xmlns:a16="http://schemas.microsoft.com/office/drawing/2014/main" id="{8CDBC414-D351-1168-8146-BA1537B2A98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786870" y="4532056"/>
            <a:ext cx="4707774" cy="2061364"/>
          </a:xfrm>
          <a:prstGeom prst="rect">
            <a:avLst/>
          </a:prstGeom>
        </p:spPr>
      </p:pic>
      <p:pic>
        <p:nvPicPr>
          <p:cNvPr id="28" name="Picture 27">
            <a:extLst>
              <a:ext uri="{FF2B5EF4-FFF2-40B4-BE49-F238E27FC236}">
                <a16:creationId xmlns:a16="http://schemas.microsoft.com/office/drawing/2014/main" id="{DAC6E9D8-7BB4-D19B-3111-DFAE144899B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80627" y="4532056"/>
            <a:ext cx="4707774" cy="2061364"/>
          </a:xfrm>
          <a:prstGeom prst="rect">
            <a:avLst/>
          </a:prstGeom>
        </p:spPr>
      </p:pic>
      <p:sp>
        <p:nvSpPr>
          <p:cNvPr id="29" name="TextBox 28">
            <a:extLst>
              <a:ext uri="{FF2B5EF4-FFF2-40B4-BE49-F238E27FC236}">
                <a16:creationId xmlns:a16="http://schemas.microsoft.com/office/drawing/2014/main" id="{DE0A43B2-3291-A546-10F6-EE29642FF29C}"/>
              </a:ext>
            </a:extLst>
          </p:cNvPr>
          <p:cNvSpPr txBox="1"/>
          <p:nvPr/>
        </p:nvSpPr>
        <p:spPr>
          <a:xfrm>
            <a:off x="841036" y="992221"/>
            <a:ext cx="10770336" cy="646331"/>
          </a:xfrm>
          <a:prstGeom prst="rect">
            <a:avLst/>
          </a:prstGeom>
          <a:noFill/>
        </p:spPr>
        <p:txBody>
          <a:bodyPr wrap="square" rtlCol="0">
            <a:spAutoFit/>
          </a:bodyPr>
          <a:lstStyle/>
          <a:p>
            <a:r>
              <a:rPr lang="en-NZ" dirty="0"/>
              <a:t>Landscapes for slide base backgrounds  </a:t>
            </a:r>
          </a:p>
          <a:p>
            <a:r>
              <a:rPr lang="en-NZ" dirty="0"/>
              <a:t>(copy, paste and resize as needed to fill slide width – keep aspect ratio locked (resize only from corners)</a:t>
            </a:r>
          </a:p>
        </p:txBody>
      </p:sp>
    </p:spTree>
    <p:extLst>
      <p:ext uri="{BB962C8B-B14F-4D97-AF65-F5344CB8AC3E}">
        <p14:creationId xmlns:p14="http://schemas.microsoft.com/office/powerpoint/2010/main" val="162232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54DB-D200-0779-AC6F-1456291A0031}"/>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CC296A41-53BB-DEE3-E29E-FF3095270EEB}"/>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74471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21DF699-BF80-ED2A-1569-83D6113CFA7E}"/>
              </a:ext>
            </a:extLst>
          </p:cNvPr>
          <p:cNvGrpSpPr/>
          <p:nvPr/>
        </p:nvGrpSpPr>
        <p:grpSpPr>
          <a:xfrm>
            <a:off x="0" y="-16681"/>
            <a:ext cx="12192000" cy="6891362"/>
            <a:chOff x="0" y="-17088"/>
            <a:chExt cx="12192000" cy="6891362"/>
          </a:xfrm>
        </p:grpSpPr>
        <p:pic>
          <p:nvPicPr>
            <p:cNvPr id="9" name="Picture 8" descr="A river running through a valley&#10;&#10;Description automatically generated">
              <a:extLst>
                <a:ext uri="{FF2B5EF4-FFF2-40B4-BE49-F238E27FC236}">
                  <a16:creationId xmlns:a16="http://schemas.microsoft.com/office/drawing/2014/main" id="{F196F25E-B582-4191-D7F2-50C239A915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47141" y="-17088"/>
              <a:ext cx="8744859" cy="6891362"/>
            </a:xfrm>
            <a:prstGeom prst="rect">
              <a:avLst/>
            </a:prstGeom>
          </p:spPr>
        </p:pic>
        <p:sp>
          <p:nvSpPr>
            <p:cNvPr id="10" name="Rectangle 9">
              <a:extLst>
                <a:ext uri="{FF2B5EF4-FFF2-40B4-BE49-F238E27FC236}">
                  <a16:creationId xmlns:a16="http://schemas.microsoft.com/office/drawing/2014/main" id="{9F34D165-DFE1-8A5C-7FE7-B4675EDF44EC}"/>
                </a:ext>
              </a:extLst>
            </p:cNvPr>
            <p:cNvSpPr/>
            <p:nvPr/>
          </p:nvSpPr>
          <p:spPr>
            <a:xfrm rot="10800000">
              <a:off x="0" y="-11118"/>
              <a:ext cx="9260114" cy="6879400"/>
            </a:xfrm>
            <a:prstGeom prst="rect">
              <a:avLst/>
            </a:prstGeom>
            <a:gradFill flip="none" rotWithShape="1">
              <a:gsLst>
                <a:gs pos="45000">
                  <a:srgbClr val="FFFFFF"/>
                </a:gs>
                <a:gs pos="0">
                  <a:srgbClr val="FFFFFF"/>
                </a:gs>
                <a:gs pos="64000">
                  <a:srgbClr val="FFFFFF">
                    <a:alpha val="92000"/>
                  </a:srgbClr>
                </a:gs>
                <a:gs pos="98000">
                  <a:schemeClr val="bg1">
                    <a:alpha val="0"/>
                  </a:schemeClr>
                </a:gs>
                <a:gs pos="81000">
                  <a:schemeClr val="bg1">
                    <a:alpha val="34000"/>
                  </a:schemeClr>
                </a:gs>
              </a:gsLst>
              <a:lin ang="1080000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NZ" dirty="0"/>
            </a:p>
          </p:txBody>
        </p:sp>
      </p:grpSp>
      <p:sp>
        <p:nvSpPr>
          <p:cNvPr id="12" name="Content Placeholder 11">
            <a:extLst>
              <a:ext uri="{FF2B5EF4-FFF2-40B4-BE49-F238E27FC236}">
                <a16:creationId xmlns:a16="http://schemas.microsoft.com/office/drawing/2014/main" id="{E4A8CD04-533D-C500-2DB8-A2A9759743F0}"/>
              </a:ext>
            </a:extLst>
          </p:cNvPr>
          <p:cNvSpPr>
            <a:spLocks noGrp="1"/>
          </p:cNvSpPr>
          <p:nvPr>
            <p:ph idx="1"/>
          </p:nvPr>
        </p:nvSpPr>
        <p:spPr/>
        <p:txBody>
          <a:bodyPr/>
          <a:lstStyle/>
          <a:p>
            <a:endParaRPr lang="en-NZ"/>
          </a:p>
        </p:txBody>
      </p:sp>
      <p:sp>
        <p:nvSpPr>
          <p:cNvPr id="3" name="Title 2">
            <a:extLst>
              <a:ext uri="{FF2B5EF4-FFF2-40B4-BE49-F238E27FC236}">
                <a16:creationId xmlns:a16="http://schemas.microsoft.com/office/drawing/2014/main" id="{7AA76B57-1F7C-1F95-F1C7-4EC1C954D5C0}"/>
              </a:ext>
            </a:extLst>
          </p:cNvPr>
          <p:cNvSpPr txBox="1">
            <a:spLocks/>
          </p:cNvSpPr>
          <p:nvPr/>
        </p:nvSpPr>
        <p:spPr>
          <a:xfrm>
            <a:off x="5843239" y="1485141"/>
            <a:ext cx="6122021" cy="2811291"/>
          </a:xfrm>
          <a:prstGeom prst="rect">
            <a:avLst/>
          </a:prstGeom>
        </p:spPr>
        <p:txBody>
          <a:bodyPr vert="horz" lIns="91440" tIns="45721" rIns="91440" bIns="4572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0" indent="-266700">
              <a:lnSpc>
                <a:spcPct val="100000"/>
              </a:lnSpc>
              <a:spcAft>
                <a:spcPts val="600"/>
              </a:spcAft>
              <a:buFont typeface="Arial" panose="020B0604020202020204" pitchFamily="34" charset="0"/>
              <a:buChar char="•"/>
            </a:pPr>
            <a:endParaRPr lang="en-NZ"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FDEEE5-9451-7B7C-A9D5-008A8960A725}"/>
              </a:ext>
            </a:extLst>
          </p:cNvPr>
          <p:cNvSpPr txBox="1"/>
          <p:nvPr/>
        </p:nvSpPr>
        <p:spPr>
          <a:xfrm>
            <a:off x="7889132" y="275646"/>
            <a:ext cx="3929064" cy="1200329"/>
          </a:xfrm>
          <a:prstGeom prst="rect">
            <a:avLst/>
          </a:prstGeom>
          <a:noFill/>
        </p:spPr>
        <p:txBody>
          <a:bodyPr wrap="square" rtlCol="0">
            <a:spAutoFit/>
          </a:bodyPr>
          <a:lstStyle/>
          <a:p>
            <a:pPr algn="ctr"/>
            <a:r>
              <a:rPr lang="en-NZ" dirty="0">
                <a:solidFill>
                  <a:srgbClr val="FF0000"/>
                </a:solidFill>
              </a:rPr>
              <a:t>RIGHT CLICK THIS IMAGE TO CHANGE TO A DIFFERENT PHOTO, OR JUST DELETE</a:t>
            </a:r>
          </a:p>
          <a:p>
            <a:pPr algn="ctr"/>
            <a:r>
              <a:rPr lang="en-NZ" dirty="0">
                <a:solidFill>
                  <a:srgbClr val="FF0000"/>
                </a:solidFill>
              </a:rPr>
              <a:t>(DELETE THIS BOX)</a:t>
            </a:r>
          </a:p>
        </p:txBody>
      </p:sp>
      <p:sp>
        <p:nvSpPr>
          <p:cNvPr id="14" name="Title 13">
            <a:extLst>
              <a:ext uri="{FF2B5EF4-FFF2-40B4-BE49-F238E27FC236}">
                <a16:creationId xmlns:a16="http://schemas.microsoft.com/office/drawing/2014/main" id="{752FFDD3-549F-A95C-4CDD-94ED60B9D026}"/>
              </a:ext>
            </a:extLst>
          </p:cNvPr>
          <p:cNvSpPr>
            <a:spLocks noGrp="1"/>
          </p:cNvSpPr>
          <p:nvPr>
            <p:ph type="title"/>
          </p:nvPr>
        </p:nvSpPr>
        <p:spPr/>
        <p:txBody>
          <a:bodyPr/>
          <a:lstStyle/>
          <a:p>
            <a:endParaRPr lang="en-NZ"/>
          </a:p>
        </p:txBody>
      </p:sp>
    </p:spTree>
    <p:extLst>
      <p:ext uri="{BB962C8B-B14F-4D97-AF65-F5344CB8AC3E}">
        <p14:creationId xmlns:p14="http://schemas.microsoft.com/office/powerpoint/2010/main" val="407853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BF81E-5610-7D69-CEF8-6C5D18932B05}"/>
            </a:ext>
          </a:extLst>
        </p:cNvPr>
        <p:cNvGrpSpPr/>
        <p:nvPr/>
      </p:nvGrpSpPr>
      <p:grpSpPr>
        <a:xfrm>
          <a:off x="0" y="0"/>
          <a:ext cx="0" cy="0"/>
          <a:chOff x="0" y="0"/>
          <a:chExt cx="0" cy="0"/>
        </a:xfrm>
      </p:grpSpPr>
      <p:pic>
        <p:nvPicPr>
          <p:cNvPr id="7" name="Picture 6" descr="A landscape with a mountain and trees&#10;&#10;AI-generated content may be incorrect.">
            <a:extLst>
              <a:ext uri="{FF2B5EF4-FFF2-40B4-BE49-F238E27FC236}">
                <a16:creationId xmlns:a16="http://schemas.microsoft.com/office/drawing/2014/main" id="{40874ED0-791B-D2F3-C661-913DE1752C0A}"/>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rcRect/>
          <a:stretch/>
        </p:blipFill>
        <p:spPr>
          <a:xfrm>
            <a:off x="0" y="-22861"/>
            <a:ext cx="12192000" cy="6080761"/>
          </a:xfrm>
          <a:prstGeom prst="rect">
            <a:avLst/>
          </a:prstGeom>
        </p:spPr>
      </p:pic>
      <p:sp>
        <p:nvSpPr>
          <p:cNvPr id="4" name="Title 2">
            <a:extLst>
              <a:ext uri="{FF2B5EF4-FFF2-40B4-BE49-F238E27FC236}">
                <a16:creationId xmlns:a16="http://schemas.microsoft.com/office/drawing/2014/main" id="{8708DD8D-DE7A-77A4-82CF-F368C17A485A}"/>
              </a:ext>
            </a:extLst>
          </p:cNvPr>
          <p:cNvSpPr txBox="1">
            <a:spLocks/>
          </p:cNvSpPr>
          <p:nvPr/>
        </p:nvSpPr>
        <p:spPr>
          <a:xfrm>
            <a:off x="403901" y="1614273"/>
            <a:ext cx="10370779" cy="3689247"/>
          </a:xfrm>
          <a:prstGeom prst="rect">
            <a:avLst/>
          </a:prstGeom>
          <a:solidFill>
            <a:srgbClr val="FFFFFF">
              <a:alpha val="50196"/>
            </a:srgbClr>
          </a:solidFill>
        </p:spPr>
        <p:txBody>
          <a:bodyPr vert="horz" lIns="91440" tIns="45721" rIns="91440" bIns="4572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0" indent="-266700">
              <a:lnSpc>
                <a:spcPct val="100000"/>
              </a:lnSpc>
              <a:spcAft>
                <a:spcPts val="600"/>
              </a:spcAft>
              <a:buFont typeface="Arial" panose="020B0604020202020204" pitchFamily="34" charset="0"/>
              <a:buChar char="•"/>
            </a:pPr>
            <a:r>
              <a:rPr lang="en-NZ" sz="2400" dirty="0">
                <a:latin typeface="Montserrat" panose="00000500000000000000" pitchFamily="2" charset="0"/>
                <a:cs typeface="Arial" panose="020B0604020202020204" pitchFamily="34" charset="0"/>
              </a:rPr>
              <a:t>Bullet 1 </a:t>
            </a:r>
          </a:p>
          <a:p>
            <a:pPr marL="723900" lvl="1" indent="-266700">
              <a:spcAft>
                <a:spcPts val="600"/>
              </a:spcAft>
              <a:buFont typeface="Arial" panose="020B0604020202020204" pitchFamily="34" charset="0"/>
              <a:buChar char="•"/>
            </a:pPr>
            <a:r>
              <a:rPr lang="en-NZ" sz="2000" dirty="0">
                <a:latin typeface="Montserrat" panose="00000500000000000000" pitchFamily="2" charset="0"/>
                <a:cs typeface="Arial" panose="020B0604020202020204" pitchFamily="34" charset="0"/>
              </a:rPr>
              <a:t>Bullet 2  </a:t>
            </a:r>
            <a:endParaRPr lang="en-NZ" sz="2400" dirty="0">
              <a:latin typeface="Montserrat" panose="00000500000000000000" pitchFamily="2" charset="0"/>
              <a:cs typeface="Arial" panose="020B0604020202020204" pitchFamily="34" charset="0"/>
            </a:endParaRPr>
          </a:p>
          <a:p>
            <a:pPr marL="266700" indent="-266700">
              <a:lnSpc>
                <a:spcPct val="100000"/>
              </a:lnSpc>
              <a:spcAft>
                <a:spcPts val="600"/>
              </a:spcAft>
              <a:buFont typeface="Arial" panose="020B0604020202020204" pitchFamily="34" charset="0"/>
              <a:buChar char="•"/>
            </a:pPr>
            <a:endParaRPr lang="en-NZ" sz="2400" dirty="0">
              <a:latin typeface="Montserrat" panose="000005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BFFF70EC-6302-590E-4681-84A26B762CDF}"/>
              </a:ext>
            </a:extLst>
          </p:cNvPr>
          <p:cNvSpPr txBox="1"/>
          <p:nvPr/>
        </p:nvSpPr>
        <p:spPr>
          <a:xfrm>
            <a:off x="6388740" y="-22861"/>
            <a:ext cx="6177064" cy="646331"/>
          </a:xfrm>
          <a:prstGeom prst="rect">
            <a:avLst/>
          </a:prstGeom>
          <a:noFill/>
        </p:spPr>
        <p:txBody>
          <a:bodyPr wrap="square" rtlCol="0">
            <a:spAutoFit/>
          </a:bodyPr>
          <a:lstStyle/>
          <a:p>
            <a:pPr algn="ctr"/>
            <a:r>
              <a:rPr lang="en-NZ" dirty="0">
                <a:solidFill>
                  <a:srgbClr val="FF0000"/>
                </a:solidFill>
              </a:rPr>
              <a:t>RIGHT CLICK THIS IMAGE TO CHANGE TO A DIFFERENT PHOTO, OR JUST DELETE (DELETE THIS BOX)</a:t>
            </a:r>
          </a:p>
        </p:txBody>
      </p:sp>
    </p:spTree>
    <p:extLst>
      <p:ext uri="{BB962C8B-B14F-4D97-AF65-F5344CB8AC3E}">
        <p14:creationId xmlns:p14="http://schemas.microsoft.com/office/powerpoint/2010/main" val="37024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5E86C6AF-DBBC-95E6-1450-4CF3CC1414E1}"/>
              </a:ext>
            </a:extLst>
          </p:cNvPr>
          <p:cNvSpPr txBox="1">
            <a:spLocks/>
          </p:cNvSpPr>
          <p:nvPr/>
        </p:nvSpPr>
        <p:spPr>
          <a:xfrm>
            <a:off x="479425" y="1279564"/>
            <a:ext cx="10731500" cy="4854536"/>
          </a:xfrm>
          <a:prstGeom prst="rect">
            <a:avLst/>
          </a:prstGeom>
        </p:spPr>
        <p:txBody>
          <a:bodyPr anchor="t">
            <a:noAutofit/>
          </a:bodyPr>
          <a:lstStyle>
            <a:lvl1pPr marL="457137" indent="-457137" algn="l" defTabSz="609515" rtl="0" eaLnBrk="1" latinLnBrk="0" hangingPunct="1">
              <a:spcBef>
                <a:spcPct val="20000"/>
              </a:spcBef>
              <a:buFont typeface="Arial"/>
              <a:buChar char="•"/>
              <a:defRPr sz="4267" kern="1200">
                <a:solidFill>
                  <a:schemeClr val="tx1"/>
                </a:solidFill>
                <a:latin typeface="+mn-lt"/>
                <a:ea typeface="+mn-ea"/>
                <a:cs typeface="+mn-cs"/>
              </a:defRPr>
            </a:lvl1pPr>
            <a:lvl2pPr marL="990462" indent="-380946" algn="l" defTabSz="609515" rtl="0" eaLnBrk="1" latinLnBrk="0" hangingPunct="1">
              <a:spcBef>
                <a:spcPct val="20000"/>
              </a:spcBef>
              <a:buFont typeface="Arial"/>
              <a:buChar char="–"/>
              <a:defRPr sz="3733" kern="1200">
                <a:solidFill>
                  <a:schemeClr val="tx1"/>
                </a:solidFill>
                <a:latin typeface="+mn-lt"/>
                <a:ea typeface="+mn-ea"/>
                <a:cs typeface="+mn-cs"/>
              </a:defRPr>
            </a:lvl2pPr>
            <a:lvl3pPr marL="1523789" indent="-304758" algn="l" defTabSz="609515" rtl="0" eaLnBrk="1" latinLnBrk="0" hangingPunct="1">
              <a:spcBef>
                <a:spcPct val="20000"/>
              </a:spcBef>
              <a:buFont typeface="Arial"/>
              <a:buChar char="•"/>
              <a:defRPr sz="3200" kern="1200">
                <a:solidFill>
                  <a:schemeClr val="tx1"/>
                </a:solidFill>
                <a:latin typeface="+mn-lt"/>
                <a:ea typeface="+mn-ea"/>
                <a:cs typeface="+mn-cs"/>
              </a:defRPr>
            </a:lvl3pPr>
            <a:lvl4pPr marL="2133304" indent="-304758" algn="l" defTabSz="609515" rtl="0" eaLnBrk="1" latinLnBrk="0" hangingPunct="1">
              <a:spcBef>
                <a:spcPct val="20000"/>
              </a:spcBef>
              <a:buFont typeface="Arial"/>
              <a:buChar char="–"/>
              <a:defRPr sz="2667" kern="1200">
                <a:solidFill>
                  <a:schemeClr val="tx1"/>
                </a:solidFill>
                <a:latin typeface="+mn-lt"/>
                <a:ea typeface="+mn-ea"/>
                <a:cs typeface="+mn-cs"/>
              </a:defRPr>
            </a:lvl4pPr>
            <a:lvl5pPr marL="2742819" indent="-304758" algn="l" defTabSz="609515" rtl="0" eaLnBrk="1" latinLnBrk="0" hangingPunct="1">
              <a:spcBef>
                <a:spcPct val="20000"/>
              </a:spcBef>
              <a:buFont typeface="Arial"/>
              <a:buChar char="»"/>
              <a:defRPr sz="2667" kern="1200">
                <a:solidFill>
                  <a:schemeClr val="tx1"/>
                </a:solidFill>
                <a:latin typeface="+mn-lt"/>
                <a:ea typeface="+mn-ea"/>
                <a:cs typeface="+mn-cs"/>
              </a:defRPr>
            </a:lvl5pPr>
            <a:lvl6pPr marL="3352335" indent="-304758" algn="l" defTabSz="609515" rtl="0" eaLnBrk="1" latinLnBrk="0" hangingPunct="1">
              <a:spcBef>
                <a:spcPct val="20000"/>
              </a:spcBef>
              <a:buFont typeface="Arial"/>
              <a:buChar char="•"/>
              <a:defRPr sz="2667" kern="1200">
                <a:solidFill>
                  <a:schemeClr val="tx1"/>
                </a:solidFill>
                <a:latin typeface="+mn-lt"/>
                <a:ea typeface="+mn-ea"/>
                <a:cs typeface="+mn-cs"/>
              </a:defRPr>
            </a:lvl6pPr>
            <a:lvl7pPr marL="3961850" indent="-304758" algn="l" defTabSz="609515" rtl="0" eaLnBrk="1" latinLnBrk="0" hangingPunct="1">
              <a:spcBef>
                <a:spcPct val="20000"/>
              </a:spcBef>
              <a:buFont typeface="Arial"/>
              <a:buChar char="•"/>
              <a:defRPr sz="2667" kern="1200">
                <a:solidFill>
                  <a:schemeClr val="tx1"/>
                </a:solidFill>
                <a:latin typeface="+mn-lt"/>
                <a:ea typeface="+mn-ea"/>
                <a:cs typeface="+mn-cs"/>
              </a:defRPr>
            </a:lvl7pPr>
            <a:lvl8pPr marL="4571366" indent="-304758" algn="l" defTabSz="609515" rtl="0" eaLnBrk="1" latinLnBrk="0" hangingPunct="1">
              <a:spcBef>
                <a:spcPct val="20000"/>
              </a:spcBef>
              <a:buFont typeface="Arial"/>
              <a:buChar char="•"/>
              <a:defRPr sz="2667" kern="1200">
                <a:solidFill>
                  <a:schemeClr val="tx1"/>
                </a:solidFill>
                <a:latin typeface="+mn-lt"/>
                <a:ea typeface="+mn-ea"/>
                <a:cs typeface="+mn-cs"/>
              </a:defRPr>
            </a:lvl8pPr>
            <a:lvl9pPr marL="5180881" indent="-304758" algn="l" defTabSz="609515" rtl="0" eaLnBrk="1" latinLnBrk="0" hangingPunct="1">
              <a:spcBef>
                <a:spcPct val="20000"/>
              </a:spcBef>
              <a:buFont typeface="Arial"/>
              <a:buChar char="•"/>
              <a:defRPr sz="2667" kern="1200">
                <a:solidFill>
                  <a:schemeClr val="tx1"/>
                </a:solidFill>
                <a:latin typeface="+mn-lt"/>
                <a:ea typeface="+mn-ea"/>
                <a:cs typeface="+mn-cs"/>
              </a:defRPr>
            </a:lvl9pPr>
          </a:lstStyle>
          <a:p>
            <a:pPr defTabSz="914400">
              <a:lnSpc>
                <a:spcPct val="120000"/>
              </a:lnSpc>
              <a:spcBef>
                <a:spcPts val="0"/>
              </a:spcBef>
              <a:defRPr/>
            </a:pPr>
            <a:r>
              <a:rPr lang="en-NZ" sz="1800" dirty="0">
                <a:solidFill>
                  <a:prstClr val="black"/>
                </a:solidFill>
                <a:latin typeface="Montserrat" panose="00000500000000000000" pitchFamily="2" charset="0"/>
                <a:cs typeface="Arial" panose="020B0604020202020204" pitchFamily="34" charset="0"/>
              </a:rPr>
              <a:t>Main bullet point (type over this)</a:t>
            </a:r>
            <a:endParaRPr lang="en-NZ" sz="1800" i="1" dirty="0">
              <a:solidFill>
                <a:schemeClr val="bg1">
                  <a:lumMod val="50000"/>
                </a:schemeClr>
              </a:solidFill>
              <a:latin typeface="Montserrat" panose="00000500000000000000" pitchFamily="2" charset="0"/>
              <a:cs typeface="Arial" panose="020B0604020202020204" pitchFamily="34" charset="0"/>
            </a:endParaRPr>
          </a:p>
          <a:p>
            <a:pPr lvl="1" defTabSz="914400">
              <a:lnSpc>
                <a:spcPct val="120000"/>
              </a:lnSpc>
              <a:spcBef>
                <a:spcPts val="0"/>
              </a:spcBef>
              <a:buFont typeface="Arial" panose="020B0604020202020204" pitchFamily="34" charset="0"/>
              <a:buChar char="•"/>
              <a:defRPr/>
            </a:pPr>
            <a:r>
              <a:rPr lang="en-NZ" sz="1800" dirty="0">
                <a:solidFill>
                  <a:prstClr val="black"/>
                </a:solidFill>
                <a:latin typeface="Montserrat" panose="00000500000000000000" pitchFamily="2" charset="0"/>
                <a:cs typeface="Arial" panose="020B0604020202020204" pitchFamily="34" charset="0"/>
              </a:rPr>
              <a:t>Sub points if needed  (type over this)</a:t>
            </a:r>
            <a:endParaRPr lang="en-NZ" sz="1800" i="1" dirty="0">
              <a:solidFill>
                <a:schemeClr val="bg1">
                  <a:lumMod val="50000"/>
                </a:schemeClr>
              </a:solidFill>
              <a:latin typeface="Montserrat" panose="00000500000000000000" pitchFamily="2" charset="0"/>
              <a:cs typeface="Arial" panose="020B0604020202020204" pitchFamily="34" charset="0"/>
            </a:endParaRPr>
          </a:p>
          <a:p>
            <a:pPr lvl="1" defTabSz="914400">
              <a:lnSpc>
                <a:spcPct val="120000"/>
              </a:lnSpc>
              <a:spcBef>
                <a:spcPts val="0"/>
              </a:spcBef>
              <a:buFont typeface="Arial" panose="020B0604020202020204" pitchFamily="34" charset="0"/>
              <a:buChar char="•"/>
              <a:defRPr/>
            </a:pPr>
            <a:endParaRPr lang="en-NZ" sz="1800" dirty="0">
              <a:solidFill>
                <a:prstClr val="black"/>
              </a:solidFill>
              <a:latin typeface="Montserrat" panose="00000500000000000000" pitchFamily="2" charset="0"/>
              <a:cs typeface="Arial" panose="020B0604020202020204" pitchFamily="34" charset="0"/>
            </a:endParaRPr>
          </a:p>
          <a:p>
            <a:pPr lvl="1" defTabSz="914400">
              <a:lnSpc>
                <a:spcPct val="120000"/>
              </a:lnSpc>
              <a:spcBef>
                <a:spcPts val="0"/>
              </a:spcBef>
              <a:buFont typeface="Arial" panose="020B0604020202020204" pitchFamily="34" charset="0"/>
              <a:buChar char="•"/>
              <a:defRPr/>
            </a:pPr>
            <a:endParaRPr lang="en-NZ" sz="1800" dirty="0">
              <a:solidFill>
                <a:prstClr val="black"/>
              </a:solidFill>
              <a:latin typeface="Montserrat" panose="00000500000000000000" pitchFamily="2" charset="0"/>
              <a:cs typeface="Arial" panose="020B0604020202020204" pitchFamily="34" charset="0"/>
            </a:endParaRPr>
          </a:p>
          <a:p>
            <a:pPr marR="0" lvl="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NZ" sz="2000" dirty="0">
              <a:solidFill>
                <a:prstClr val="black"/>
              </a:solidFill>
              <a:latin typeface="Montserrat" panose="00000500000000000000" pitchFamily="2" charset="0"/>
              <a:cs typeface="Arial" panose="020B0604020202020204" pitchFamily="34" charset="0"/>
            </a:endParaRPr>
          </a:p>
        </p:txBody>
      </p:sp>
      <p:sp>
        <p:nvSpPr>
          <p:cNvPr id="2" name="Rectangle 1">
            <a:extLst>
              <a:ext uri="{FF2B5EF4-FFF2-40B4-BE49-F238E27FC236}">
                <a16:creationId xmlns:a16="http://schemas.microsoft.com/office/drawing/2014/main" id="{78E02561-863A-8916-FE4F-7BEB1CCC1B0B}"/>
              </a:ext>
            </a:extLst>
          </p:cNvPr>
          <p:cNvSpPr/>
          <p:nvPr/>
        </p:nvSpPr>
        <p:spPr>
          <a:xfrm>
            <a:off x="981075" y="3020062"/>
            <a:ext cx="10564238" cy="255837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solidFill>
                  <a:schemeClr val="bg1"/>
                </a:solidFill>
              </a:rPr>
              <a:t>Space for small images / graph  - DELETE BOX</a:t>
            </a:r>
          </a:p>
        </p:txBody>
      </p:sp>
    </p:spTree>
    <p:extLst>
      <p:ext uri="{BB962C8B-B14F-4D97-AF65-F5344CB8AC3E}">
        <p14:creationId xmlns:p14="http://schemas.microsoft.com/office/powerpoint/2010/main" val="241472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9929C-4F27-37FE-12D5-58EEF7CB3E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BB2737-9380-86D4-9911-B79C5470F57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Title 2">
            <a:extLst>
              <a:ext uri="{FF2B5EF4-FFF2-40B4-BE49-F238E27FC236}">
                <a16:creationId xmlns:a16="http://schemas.microsoft.com/office/drawing/2014/main" id="{2A4735DA-1275-37FA-DDB4-425DA3E8513C}"/>
              </a:ext>
            </a:extLst>
          </p:cNvPr>
          <p:cNvSpPr txBox="1">
            <a:spLocks/>
          </p:cNvSpPr>
          <p:nvPr/>
        </p:nvSpPr>
        <p:spPr>
          <a:xfrm>
            <a:off x="3377671" y="1812393"/>
            <a:ext cx="5436658" cy="2454807"/>
          </a:xfrm>
          <a:prstGeom prst="rect">
            <a:avLst/>
          </a:prstGeom>
          <a:solidFill>
            <a:srgbClr val="FFFFFF">
              <a:alpha val="60000"/>
            </a:srgbClr>
          </a:solidFill>
        </p:spPr>
        <p:txBody>
          <a:bodyPr vert="horz" lIns="91440" tIns="45721" rIns="91440" bIns="4572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6700" indent="-266700">
              <a:lnSpc>
                <a:spcPct val="100000"/>
              </a:lnSpc>
              <a:spcAft>
                <a:spcPts val="600"/>
              </a:spcAft>
              <a:buFont typeface="Arial" panose="020B0604020202020204" pitchFamily="34" charset="0"/>
              <a:buChar char="•"/>
            </a:pPr>
            <a:endParaRPr lang="en-NZ" sz="2600" dirty="0">
              <a:latin typeface="Montserrat" panose="00000500000000000000" pitchFamily="2" charset="0"/>
              <a:cs typeface="Arial" panose="020B0604020202020204" pitchFamily="34" charset="0"/>
            </a:endParaRPr>
          </a:p>
          <a:p>
            <a:pPr marL="266700" indent="-266700">
              <a:lnSpc>
                <a:spcPct val="100000"/>
              </a:lnSpc>
              <a:spcAft>
                <a:spcPts val="600"/>
              </a:spcAft>
              <a:buFont typeface="Arial" panose="020B0604020202020204" pitchFamily="34" charset="0"/>
              <a:buChar char="•"/>
            </a:pPr>
            <a:endParaRPr lang="en-NZ" sz="2400" dirty="0">
              <a:latin typeface="Montserrat" panose="000005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210961D9-FCAC-5B64-F99F-A1ABC34835E8}"/>
              </a:ext>
            </a:extLst>
          </p:cNvPr>
          <p:cNvSpPr>
            <a:spLocks noGrp="1"/>
          </p:cNvSpPr>
          <p:nvPr>
            <p:ph type="title"/>
          </p:nvPr>
        </p:nvSpPr>
        <p:spPr>
          <a:xfrm>
            <a:off x="3554942" y="2446019"/>
            <a:ext cx="5082116" cy="1143000"/>
          </a:xfrm>
        </p:spPr>
        <p:txBody>
          <a:bodyPr>
            <a:normAutofit fontScale="90000"/>
          </a:bodyPr>
          <a:lstStyle/>
          <a:p>
            <a:pPr algn="ctr"/>
            <a:r>
              <a:rPr lang="en-NZ" b="1" dirty="0"/>
              <a:t>Thank you </a:t>
            </a:r>
            <a:br>
              <a:rPr lang="en-NZ" b="1" dirty="0"/>
            </a:br>
            <a:br>
              <a:rPr lang="en-NZ" b="1" dirty="0"/>
            </a:br>
            <a:r>
              <a:rPr lang="en-NZ" dirty="0"/>
              <a:t>Questions?</a:t>
            </a:r>
          </a:p>
        </p:txBody>
      </p:sp>
      <p:sp>
        <p:nvSpPr>
          <p:cNvPr id="3" name="TextBox 2">
            <a:extLst>
              <a:ext uri="{FF2B5EF4-FFF2-40B4-BE49-F238E27FC236}">
                <a16:creationId xmlns:a16="http://schemas.microsoft.com/office/drawing/2014/main" id="{74D88221-BCAA-CD31-7DC3-1CDB337E6014}"/>
              </a:ext>
            </a:extLst>
          </p:cNvPr>
          <p:cNvSpPr txBox="1"/>
          <p:nvPr/>
        </p:nvSpPr>
        <p:spPr>
          <a:xfrm>
            <a:off x="5415974" y="547174"/>
            <a:ext cx="6177064" cy="646331"/>
          </a:xfrm>
          <a:prstGeom prst="rect">
            <a:avLst/>
          </a:prstGeom>
          <a:solidFill>
            <a:schemeClr val="bg2">
              <a:lumMod val="90000"/>
            </a:schemeClr>
          </a:solidFill>
        </p:spPr>
        <p:txBody>
          <a:bodyPr wrap="square" rtlCol="0">
            <a:spAutoFit/>
          </a:bodyPr>
          <a:lstStyle/>
          <a:p>
            <a:pPr algn="ctr"/>
            <a:r>
              <a:rPr lang="en-NZ" dirty="0">
                <a:solidFill>
                  <a:srgbClr val="FF0000"/>
                </a:solidFill>
              </a:rPr>
              <a:t>RIGHT CLICK THIS IMAGE TO CHANGE TO A DIFFERENT PHOTO, OR JUST DELETE (DELETE THIS BOX)</a:t>
            </a:r>
          </a:p>
        </p:txBody>
      </p:sp>
    </p:spTree>
    <p:extLst>
      <p:ext uri="{BB962C8B-B14F-4D97-AF65-F5344CB8AC3E}">
        <p14:creationId xmlns:p14="http://schemas.microsoft.com/office/powerpoint/2010/main" val="122023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E5BD-8FA9-7B64-FEDD-43399BF737E1}"/>
              </a:ext>
            </a:extLst>
          </p:cNvPr>
          <p:cNvSpPr>
            <a:spLocks noGrp="1"/>
          </p:cNvSpPr>
          <p:nvPr>
            <p:ph type="title"/>
          </p:nvPr>
        </p:nvSpPr>
        <p:spPr>
          <a:xfrm>
            <a:off x="766763" y="1089025"/>
            <a:ext cx="10515600" cy="2852737"/>
          </a:xfrm>
        </p:spPr>
        <p:txBody>
          <a:bodyPr>
            <a:normAutofit fontScale="90000"/>
          </a:bodyPr>
          <a:lstStyle/>
          <a:p>
            <a:r>
              <a:rPr lang="en-NZ" sz="3600" b="0" dirty="0"/>
              <a:t>The following slides hold graphic elements for applying to illustrated slides in the ‘campaign’ style.</a:t>
            </a:r>
            <a:br>
              <a:rPr lang="en-NZ" sz="3600" b="0" dirty="0"/>
            </a:br>
            <a:r>
              <a:rPr lang="en-NZ" sz="3600" b="0" dirty="0"/>
              <a:t>Copy and paste into your slides and resize as needed. </a:t>
            </a:r>
            <a:br>
              <a:rPr lang="en-NZ" sz="3600" b="0" dirty="0"/>
            </a:br>
            <a:r>
              <a:rPr lang="en-NZ" sz="3600" b="0" dirty="0"/>
              <a:t>Then delete these slides from your final presentation.</a:t>
            </a:r>
            <a:br>
              <a:rPr lang="en-NZ" sz="3600" b="0" dirty="0"/>
            </a:br>
            <a:r>
              <a:rPr lang="en-NZ" sz="3600" b="0" dirty="0"/>
              <a:t> </a:t>
            </a:r>
          </a:p>
        </p:txBody>
      </p:sp>
    </p:spTree>
    <p:extLst>
      <p:ext uri="{BB962C8B-B14F-4D97-AF65-F5344CB8AC3E}">
        <p14:creationId xmlns:p14="http://schemas.microsoft.com/office/powerpoint/2010/main" val="361430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F73544-2200-8CAA-6609-85B978F928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7090" y="3086490"/>
            <a:ext cx="1554555" cy="393038"/>
          </a:xfrm>
          <a:prstGeom prst="rect">
            <a:avLst/>
          </a:prstGeom>
        </p:spPr>
      </p:pic>
      <p:pic>
        <p:nvPicPr>
          <p:cNvPr id="5" name="Graphic 4">
            <a:extLst>
              <a:ext uri="{FF2B5EF4-FFF2-40B4-BE49-F238E27FC236}">
                <a16:creationId xmlns:a16="http://schemas.microsoft.com/office/drawing/2014/main" id="{693B4117-6D2E-1AAE-6397-A6F38F2DC4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9549" y="1943421"/>
            <a:ext cx="2442163" cy="838200"/>
          </a:xfrm>
          <a:prstGeom prst="rect">
            <a:avLst/>
          </a:prstGeom>
        </p:spPr>
      </p:pic>
      <p:pic>
        <p:nvPicPr>
          <p:cNvPr id="7" name="Graphic 6">
            <a:extLst>
              <a:ext uri="{FF2B5EF4-FFF2-40B4-BE49-F238E27FC236}">
                <a16:creationId xmlns:a16="http://schemas.microsoft.com/office/drawing/2014/main" id="{0D6F9528-0AB1-2DCA-D4D0-CAA615A88A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87871" y="3326963"/>
            <a:ext cx="2581275" cy="838200"/>
          </a:xfrm>
          <a:prstGeom prst="rect">
            <a:avLst/>
          </a:prstGeom>
        </p:spPr>
      </p:pic>
      <p:pic>
        <p:nvPicPr>
          <p:cNvPr id="11" name="Graphic 10">
            <a:extLst>
              <a:ext uri="{FF2B5EF4-FFF2-40B4-BE49-F238E27FC236}">
                <a16:creationId xmlns:a16="http://schemas.microsoft.com/office/drawing/2014/main" id="{00A6627A-D95C-688C-13FF-BB5E932ED34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7697" y="1852204"/>
            <a:ext cx="2581275" cy="1076325"/>
          </a:xfrm>
          <a:prstGeom prst="rect">
            <a:avLst/>
          </a:prstGeom>
        </p:spPr>
      </p:pic>
      <p:pic>
        <p:nvPicPr>
          <p:cNvPr id="13" name="Graphic 12">
            <a:extLst>
              <a:ext uri="{FF2B5EF4-FFF2-40B4-BE49-F238E27FC236}">
                <a16:creationId xmlns:a16="http://schemas.microsoft.com/office/drawing/2014/main" id="{C600F4D7-A2A7-5D6C-F0A4-2B47B098A0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70271" y="1638552"/>
            <a:ext cx="1789364" cy="2725104"/>
          </a:xfrm>
          <a:prstGeom prst="rect">
            <a:avLst/>
          </a:prstGeom>
        </p:spPr>
      </p:pic>
      <p:pic>
        <p:nvPicPr>
          <p:cNvPr id="15" name="Graphic 14">
            <a:extLst>
              <a:ext uri="{FF2B5EF4-FFF2-40B4-BE49-F238E27FC236}">
                <a16:creationId xmlns:a16="http://schemas.microsoft.com/office/drawing/2014/main" id="{C66CAA22-2A43-78F0-368A-0986D661BCA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70885" y="1556403"/>
            <a:ext cx="1458193" cy="1924337"/>
          </a:xfrm>
          <a:prstGeom prst="rect">
            <a:avLst/>
          </a:prstGeom>
        </p:spPr>
      </p:pic>
      <p:pic>
        <p:nvPicPr>
          <p:cNvPr id="17" name="Graphic 16">
            <a:extLst>
              <a:ext uri="{FF2B5EF4-FFF2-40B4-BE49-F238E27FC236}">
                <a16:creationId xmlns:a16="http://schemas.microsoft.com/office/drawing/2014/main" id="{3488E3CD-B119-2410-7E00-840381FFF0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5373" y="3127434"/>
            <a:ext cx="1554555" cy="1076325"/>
          </a:xfrm>
          <a:prstGeom prst="rect">
            <a:avLst/>
          </a:prstGeom>
        </p:spPr>
      </p:pic>
      <p:sp>
        <p:nvSpPr>
          <p:cNvPr id="20" name="TextBox 19">
            <a:extLst>
              <a:ext uri="{FF2B5EF4-FFF2-40B4-BE49-F238E27FC236}">
                <a16:creationId xmlns:a16="http://schemas.microsoft.com/office/drawing/2014/main" id="{231DC98C-08B6-83F3-07BE-D04D8095DC2F}"/>
              </a:ext>
            </a:extLst>
          </p:cNvPr>
          <p:cNvSpPr txBox="1"/>
          <p:nvPr/>
        </p:nvSpPr>
        <p:spPr>
          <a:xfrm>
            <a:off x="841036" y="992221"/>
            <a:ext cx="7758954" cy="646331"/>
          </a:xfrm>
          <a:prstGeom prst="rect">
            <a:avLst/>
          </a:prstGeom>
          <a:noFill/>
        </p:spPr>
        <p:txBody>
          <a:bodyPr wrap="square" rtlCol="0">
            <a:spAutoFit/>
          </a:bodyPr>
          <a:lstStyle/>
          <a:p>
            <a:r>
              <a:rPr lang="en-NZ" dirty="0"/>
              <a:t>Coloured blocks that can be used behind feature statements (copy, paste and resize as needed – can be stretched any direction)</a:t>
            </a:r>
          </a:p>
        </p:txBody>
      </p:sp>
      <p:pic>
        <p:nvPicPr>
          <p:cNvPr id="22" name="Picture 21">
            <a:extLst>
              <a:ext uri="{FF2B5EF4-FFF2-40B4-BE49-F238E27FC236}">
                <a16:creationId xmlns:a16="http://schemas.microsoft.com/office/drawing/2014/main" id="{E487EA95-E663-8883-AF80-866E5CDAA2C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65972" y="6000339"/>
            <a:ext cx="2016000" cy="425572"/>
          </a:xfrm>
          <a:prstGeom prst="rect">
            <a:avLst/>
          </a:prstGeom>
        </p:spPr>
      </p:pic>
      <p:pic>
        <p:nvPicPr>
          <p:cNvPr id="24" name="Picture 23">
            <a:extLst>
              <a:ext uri="{FF2B5EF4-FFF2-40B4-BE49-F238E27FC236}">
                <a16:creationId xmlns:a16="http://schemas.microsoft.com/office/drawing/2014/main" id="{1919A397-530C-8519-2187-54D3D2207E06}"/>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85172" y="6000339"/>
            <a:ext cx="2016000" cy="425572"/>
          </a:xfrm>
          <a:prstGeom prst="rect">
            <a:avLst/>
          </a:prstGeom>
        </p:spPr>
      </p:pic>
      <p:pic>
        <p:nvPicPr>
          <p:cNvPr id="26" name="Picture 25">
            <a:extLst>
              <a:ext uri="{FF2B5EF4-FFF2-40B4-BE49-F238E27FC236}">
                <a16:creationId xmlns:a16="http://schemas.microsoft.com/office/drawing/2014/main" id="{6D29EEE5-FA5E-9F1F-5301-10B0DCF26D1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822860" y="6000339"/>
            <a:ext cx="2016000" cy="425572"/>
          </a:xfrm>
          <a:prstGeom prst="rect">
            <a:avLst/>
          </a:prstGeom>
        </p:spPr>
      </p:pic>
      <p:pic>
        <p:nvPicPr>
          <p:cNvPr id="28" name="Picture 27">
            <a:extLst>
              <a:ext uri="{FF2B5EF4-FFF2-40B4-BE49-F238E27FC236}">
                <a16:creationId xmlns:a16="http://schemas.microsoft.com/office/drawing/2014/main" id="{F92377C5-078B-A3C2-4EAF-E69BDA2B6CE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175572" y="6000339"/>
            <a:ext cx="2016000" cy="425572"/>
          </a:xfrm>
          <a:prstGeom prst="rect">
            <a:avLst/>
          </a:prstGeom>
        </p:spPr>
      </p:pic>
      <p:pic>
        <p:nvPicPr>
          <p:cNvPr id="30" name="Picture 29">
            <a:extLst>
              <a:ext uri="{FF2B5EF4-FFF2-40B4-BE49-F238E27FC236}">
                <a16:creationId xmlns:a16="http://schemas.microsoft.com/office/drawing/2014/main" id="{C45F432E-0AEC-2B17-B865-EC19222800A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6372" y="6000339"/>
            <a:ext cx="2016000" cy="425572"/>
          </a:xfrm>
          <a:prstGeom prst="rect">
            <a:avLst/>
          </a:prstGeom>
        </p:spPr>
      </p:pic>
      <p:sp>
        <p:nvSpPr>
          <p:cNvPr id="31" name="TextBox 30">
            <a:extLst>
              <a:ext uri="{FF2B5EF4-FFF2-40B4-BE49-F238E27FC236}">
                <a16:creationId xmlns:a16="http://schemas.microsoft.com/office/drawing/2014/main" id="{989136BE-4A9F-6C81-76C3-693044A9932C}"/>
              </a:ext>
            </a:extLst>
          </p:cNvPr>
          <p:cNvSpPr txBox="1"/>
          <p:nvPr/>
        </p:nvSpPr>
        <p:spPr>
          <a:xfrm>
            <a:off x="841036" y="4955574"/>
            <a:ext cx="5900232" cy="646331"/>
          </a:xfrm>
          <a:prstGeom prst="rect">
            <a:avLst/>
          </a:prstGeom>
          <a:noFill/>
        </p:spPr>
        <p:txBody>
          <a:bodyPr wrap="square" rtlCol="0">
            <a:spAutoFit/>
          </a:bodyPr>
          <a:lstStyle/>
          <a:p>
            <a:r>
              <a:rPr lang="en-NZ" dirty="0"/>
              <a:t>URL blocks (copy, paste and resize as needed – keep aspect ratio locked)</a:t>
            </a:r>
          </a:p>
        </p:txBody>
      </p:sp>
      <p:pic>
        <p:nvPicPr>
          <p:cNvPr id="33" name="Picture 32">
            <a:extLst>
              <a:ext uri="{FF2B5EF4-FFF2-40B4-BE49-F238E27FC236}">
                <a16:creationId xmlns:a16="http://schemas.microsoft.com/office/drawing/2014/main" id="{8C0E0F38-2DC5-DE94-AD3F-E13DAD968816}"/>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485173" y="3514345"/>
            <a:ext cx="2436372" cy="1827279"/>
          </a:xfrm>
          <a:prstGeom prst="rect">
            <a:avLst/>
          </a:prstGeom>
        </p:spPr>
      </p:pic>
      <p:sp>
        <p:nvSpPr>
          <p:cNvPr id="34" name="TextBox 33">
            <a:extLst>
              <a:ext uri="{FF2B5EF4-FFF2-40B4-BE49-F238E27FC236}">
                <a16:creationId xmlns:a16="http://schemas.microsoft.com/office/drawing/2014/main" id="{2B56724E-A4F2-BA50-4216-4BC447BF1C4A}"/>
              </a:ext>
            </a:extLst>
          </p:cNvPr>
          <p:cNvSpPr txBox="1"/>
          <p:nvPr/>
        </p:nvSpPr>
        <p:spPr>
          <a:xfrm>
            <a:off x="9921545" y="4124577"/>
            <a:ext cx="2016000" cy="1477328"/>
          </a:xfrm>
          <a:prstGeom prst="rect">
            <a:avLst/>
          </a:prstGeom>
          <a:noFill/>
        </p:spPr>
        <p:txBody>
          <a:bodyPr wrap="square" rtlCol="0">
            <a:spAutoFit/>
          </a:bodyPr>
          <a:lstStyle/>
          <a:p>
            <a:r>
              <a:rPr lang="en-NZ" dirty="0"/>
              <a:t>&lt;Transparent texture block converts any background to texture</a:t>
            </a:r>
          </a:p>
        </p:txBody>
      </p:sp>
    </p:spTree>
    <p:extLst>
      <p:ext uri="{BB962C8B-B14F-4D97-AF65-F5344CB8AC3E}">
        <p14:creationId xmlns:p14="http://schemas.microsoft.com/office/powerpoint/2010/main" val="1681149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4A92EA-8F36-5182-17A1-808219F059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35445" y="3068035"/>
            <a:ext cx="2114554" cy="1771519"/>
          </a:xfrm>
          <a:prstGeom prst="rect">
            <a:avLst/>
          </a:prstGeom>
        </p:spPr>
      </p:pic>
      <p:pic>
        <p:nvPicPr>
          <p:cNvPr id="5" name="Picture 4">
            <a:extLst>
              <a:ext uri="{FF2B5EF4-FFF2-40B4-BE49-F238E27FC236}">
                <a16:creationId xmlns:a16="http://schemas.microsoft.com/office/drawing/2014/main" id="{4CF7018C-1BE3-3C33-CDD4-5E9095C5D9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6075" y="3254750"/>
            <a:ext cx="1891684" cy="1584804"/>
          </a:xfrm>
          <a:prstGeom prst="rect">
            <a:avLst/>
          </a:prstGeom>
        </p:spPr>
      </p:pic>
      <p:pic>
        <p:nvPicPr>
          <p:cNvPr id="7" name="Picture 6">
            <a:extLst>
              <a:ext uri="{FF2B5EF4-FFF2-40B4-BE49-F238E27FC236}">
                <a16:creationId xmlns:a16="http://schemas.microsoft.com/office/drawing/2014/main" id="{19EE0640-5DE2-D83B-2EA4-EEFD42D137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5444" y="1227397"/>
            <a:ext cx="2114555" cy="1725667"/>
          </a:xfrm>
          <a:prstGeom prst="rect">
            <a:avLst/>
          </a:prstGeom>
        </p:spPr>
      </p:pic>
      <p:pic>
        <p:nvPicPr>
          <p:cNvPr id="9" name="Picture 8">
            <a:extLst>
              <a:ext uri="{FF2B5EF4-FFF2-40B4-BE49-F238E27FC236}">
                <a16:creationId xmlns:a16="http://schemas.microsoft.com/office/drawing/2014/main" id="{08D8B80B-5D8E-5918-2A7E-FB9C42D33E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8920" y="1227397"/>
            <a:ext cx="2059823" cy="1725667"/>
          </a:xfrm>
          <a:prstGeom prst="rect">
            <a:avLst/>
          </a:prstGeom>
        </p:spPr>
      </p:pic>
      <p:sp>
        <p:nvSpPr>
          <p:cNvPr id="10" name="TextBox 9">
            <a:extLst>
              <a:ext uri="{FF2B5EF4-FFF2-40B4-BE49-F238E27FC236}">
                <a16:creationId xmlns:a16="http://schemas.microsoft.com/office/drawing/2014/main" id="{2D3A0F33-D23D-2C2E-E854-D2E54015774E}"/>
              </a:ext>
            </a:extLst>
          </p:cNvPr>
          <p:cNvSpPr txBox="1"/>
          <p:nvPr/>
        </p:nvSpPr>
        <p:spPr>
          <a:xfrm>
            <a:off x="841036" y="992221"/>
            <a:ext cx="5900232" cy="923330"/>
          </a:xfrm>
          <a:prstGeom prst="rect">
            <a:avLst/>
          </a:prstGeom>
          <a:noFill/>
        </p:spPr>
        <p:txBody>
          <a:bodyPr wrap="square" rtlCol="0">
            <a:spAutoFit/>
          </a:bodyPr>
          <a:lstStyle/>
          <a:p>
            <a:r>
              <a:rPr lang="en-NZ" dirty="0"/>
              <a:t>Coloured &amp; transparent textures for backgrounds (copy, paste and resize as needed – can be stretched any direction to fill slide)</a:t>
            </a:r>
          </a:p>
        </p:txBody>
      </p:sp>
      <p:pic>
        <p:nvPicPr>
          <p:cNvPr id="14" name="Picture 13">
            <a:extLst>
              <a:ext uri="{FF2B5EF4-FFF2-40B4-BE49-F238E27FC236}">
                <a16:creationId xmlns:a16="http://schemas.microsoft.com/office/drawing/2014/main" id="{99E7AE41-36D2-1056-B6A3-A2A34244DA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381" y="4401673"/>
            <a:ext cx="2755557" cy="2066668"/>
          </a:xfrm>
          <a:prstGeom prst="rect">
            <a:avLst/>
          </a:prstGeom>
        </p:spPr>
      </p:pic>
      <p:pic>
        <p:nvPicPr>
          <p:cNvPr id="18" name="Picture 17">
            <a:extLst>
              <a:ext uri="{FF2B5EF4-FFF2-40B4-BE49-F238E27FC236}">
                <a16:creationId xmlns:a16="http://schemas.microsoft.com/office/drawing/2014/main" id="{93E65BD3-D7AD-6B94-F32A-608D33B48E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0765" y="2090230"/>
            <a:ext cx="2755558" cy="2066668"/>
          </a:xfrm>
          <a:prstGeom prst="rect">
            <a:avLst/>
          </a:prstGeom>
        </p:spPr>
      </p:pic>
      <p:pic>
        <p:nvPicPr>
          <p:cNvPr id="20" name="Picture 19">
            <a:extLst>
              <a:ext uri="{FF2B5EF4-FFF2-40B4-BE49-F238E27FC236}">
                <a16:creationId xmlns:a16="http://schemas.microsoft.com/office/drawing/2014/main" id="{6174BE63-9D86-8C89-1391-0FE2C2C376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2664" y="3588738"/>
            <a:ext cx="2362025" cy="1771519"/>
          </a:xfrm>
          <a:prstGeom prst="rect">
            <a:avLst/>
          </a:prstGeom>
          <a:ln>
            <a:solidFill>
              <a:schemeClr val="tx2"/>
            </a:solidFill>
          </a:ln>
        </p:spPr>
      </p:pic>
      <p:sp>
        <p:nvSpPr>
          <p:cNvPr id="21" name="TextBox 20">
            <a:extLst>
              <a:ext uri="{FF2B5EF4-FFF2-40B4-BE49-F238E27FC236}">
                <a16:creationId xmlns:a16="http://schemas.microsoft.com/office/drawing/2014/main" id="{15ED5FFB-8393-066F-8EE4-63D087169F0A}"/>
              </a:ext>
            </a:extLst>
          </p:cNvPr>
          <p:cNvSpPr txBox="1"/>
          <p:nvPr/>
        </p:nvSpPr>
        <p:spPr>
          <a:xfrm>
            <a:off x="2891165" y="2432397"/>
            <a:ext cx="2522513" cy="584775"/>
          </a:xfrm>
          <a:prstGeom prst="rect">
            <a:avLst/>
          </a:prstGeom>
          <a:noFill/>
        </p:spPr>
        <p:txBody>
          <a:bodyPr wrap="square" rtlCol="0">
            <a:spAutoFit/>
          </a:bodyPr>
          <a:lstStyle/>
          <a:p>
            <a:r>
              <a:rPr lang="en-NZ" sz="1600" dirty="0"/>
              <a:t>Transparent creased, recycled (grainy) texture</a:t>
            </a:r>
          </a:p>
        </p:txBody>
      </p:sp>
      <p:sp>
        <p:nvSpPr>
          <p:cNvPr id="22" name="TextBox 21">
            <a:extLst>
              <a:ext uri="{FF2B5EF4-FFF2-40B4-BE49-F238E27FC236}">
                <a16:creationId xmlns:a16="http://schemas.microsoft.com/office/drawing/2014/main" id="{CA3917B9-2E72-FB82-6642-7EA670EE1883}"/>
              </a:ext>
            </a:extLst>
          </p:cNvPr>
          <p:cNvSpPr txBox="1"/>
          <p:nvPr/>
        </p:nvSpPr>
        <p:spPr>
          <a:xfrm>
            <a:off x="2455522" y="5573391"/>
            <a:ext cx="2059823" cy="584775"/>
          </a:xfrm>
          <a:prstGeom prst="rect">
            <a:avLst/>
          </a:prstGeom>
          <a:noFill/>
        </p:spPr>
        <p:txBody>
          <a:bodyPr wrap="square" rtlCol="0">
            <a:spAutoFit/>
          </a:bodyPr>
          <a:lstStyle/>
          <a:p>
            <a:r>
              <a:rPr lang="en-NZ" sz="1600" dirty="0"/>
              <a:t>Transparent creased texture (no grains)</a:t>
            </a:r>
          </a:p>
        </p:txBody>
      </p:sp>
      <p:sp>
        <p:nvSpPr>
          <p:cNvPr id="23" name="TextBox 22">
            <a:extLst>
              <a:ext uri="{FF2B5EF4-FFF2-40B4-BE49-F238E27FC236}">
                <a16:creationId xmlns:a16="http://schemas.microsoft.com/office/drawing/2014/main" id="{6D882000-8971-132E-9F48-FF067AAB165D}"/>
              </a:ext>
            </a:extLst>
          </p:cNvPr>
          <p:cNvSpPr txBox="1"/>
          <p:nvPr/>
        </p:nvSpPr>
        <p:spPr>
          <a:xfrm>
            <a:off x="4900559" y="5080948"/>
            <a:ext cx="2755557" cy="1077218"/>
          </a:xfrm>
          <a:prstGeom prst="rect">
            <a:avLst/>
          </a:prstGeom>
          <a:noFill/>
        </p:spPr>
        <p:txBody>
          <a:bodyPr wrap="square" rtlCol="0">
            <a:spAutoFit/>
          </a:bodyPr>
          <a:lstStyle/>
          <a:p>
            <a:r>
              <a:rPr lang="en-NZ" sz="1600" dirty="0"/>
              <a:t>Transparent recycled texture (grainy, uncreased)</a:t>
            </a:r>
          </a:p>
          <a:p>
            <a:r>
              <a:rPr lang="en-NZ" sz="1600" dirty="0"/>
              <a:t>(remove border, just for visibility here!)</a:t>
            </a:r>
          </a:p>
        </p:txBody>
      </p:sp>
    </p:spTree>
    <p:extLst>
      <p:ext uri="{BB962C8B-B14F-4D97-AF65-F5344CB8AC3E}">
        <p14:creationId xmlns:p14="http://schemas.microsoft.com/office/powerpoint/2010/main" val="2709552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WCCP PPT TEMPLATE.pptx" id="{754DF0F5-45FB-4428-85FD-BDE6673F8747}" vid="{5E5A549C-D917-4DA5-9841-DF2A242EC8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
    <Synchronization>Asynchronous</Synchronization>
    <Type>10003</Type>
    <SequenceNumber>10000</SequenceNumber>
    <Url/>
    <Assembly>RecordPoint.Active.UI, Version=1.0.0.0, Culture=neutral, PublicKeyToken=d49476ae5b650bf3</Assembly>
    <Class>RecordPoint.Active.UI.Events.WorkflowItemEventReceiver</Class>
    <Data/>
    <Filter/>
  </Receiver>
  <Receiver>
    <Name/>
    <Synchronization>Synchronous</Synchronization>
    <Type>3</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10009</Type>
    <SequenceNumber>10000</SequenceNumber>
    <Url/>
    <Assembly>RecordPoint.Active.UI, Version=1.0.0.0, Culture=neutral, PublicKeyToken=d49476ae5b650bf3</Assembly>
    <Class>RecordPoint.Active.UI.Events.WorkflowItemEventReceiver</Class>
    <Data/>
    <Filter/>
  </Receiver>
  <Receiver>
    <Name/>
    <Synchronization>Synchronous</Synchronization>
    <Type>9</Type>
    <SequenceNumber>10000</SequenceNumber>
    <Url/>
    <Assembly>RecordPoint.Active.UI, Version=1.0.0.0, Culture=neutral, PublicKeyToken=d49476ae5b650bf3</Assembly>
    <Class>RecordPoint.Active.UI.Events.WorkflowItemEventReceiver</Class>
    <Data/>
    <Filter/>
  </Receiver>
  <Receiver>
    <Name/>
    <Synchronization>Asynchronous</Synchronization>
    <Type>10103</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102</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10105</Type>
    <SequenceNumber>10000</SequenceNumber>
    <Url/>
    <Assembly>RecordPoint.Active.UI, Version=1.0.0.0, Culture=neutral, PublicKeyToken=d49476ae5b650bf3</Assembly>
    <Class>RecordPoint.Active.UI.Events.WorkflowListEventReceiver</Class>
    <Data/>
    <Filter/>
  </Receiver>
  <Receiver>
    <Name/>
    <Synchronization>Synchronous</Synchronization>
    <Type>105</Type>
    <SequenceNumber>10000</SequenceNumber>
    <Url/>
    <Assembly>RecordPoint.Active.UI, Version=1.0.0.0, Culture=neutral, PublicKeyToken=d49476ae5b650bf3</Assembly>
    <Class>RecordPoint.Active.UI.Events.WorkflowListEventReceiver</Class>
    <Data/>
    <Filter/>
  </Receiver>
  <Receiver>
    <Name/>
    <Synchronization>Asynchronous</Synchronization>
    <Type>10002</Type>
    <SequenceNumber>10000</SequenceNumber>
    <Url/>
    <Assembly>RecordPoint.Active.UI, Version=1.0.0.0, Culture=neutral, PublicKeyToken=d49476ae5b650bf3</Assembly>
    <Class>RecordPoint.Active.UI.Events.WorkflowItemEventReceiver</Class>
    <Data/>
    <Filter/>
  </Receiver>
  <Receiver>
    <Name/>
    <Synchronization>Synchronous</Synchronization>
    <Type>2</Type>
    <SequenceNumber>10000</SequenceNumber>
    <Url/>
    <Assembly>RecordPoint.Active.UI, Version=1.0.0.0, Culture=neutral, PublicKeyToken=d49476ae5b650bf3</Assembly>
    <Class>RecordPoint.Active.UI.Events.WorkflowItemEventReceiver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PowerPoint Presentation" ma:contentTypeID="0x0101005496552013C0BA46BE88192D5C6EB20B00AC68BCC98FE947198337E3923B4D8C89004E36DCF94C120E409DF4C095C52A8258" ma:contentTypeVersion="5" ma:contentTypeDescription="Create a new PowerPoint Presentation" ma:contentTypeScope="" ma:versionID="eb9247d50884d0ff38f97a9ecd5e44d0">
  <xsd:schema xmlns:xsd="http://www.w3.org/2001/XMLSchema" xmlns:xs="http://www.w3.org/2001/XMLSchema" xmlns:p="http://schemas.microsoft.com/office/2006/metadata/properties" xmlns:ns3="01be4277-2979-4a68-876d-b92b25fceece" xmlns:ns4="72cc37d4-5d09-4cfd-a3cb-d7e1855b79a7" targetNamespace="http://schemas.microsoft.com/office/2006/metadata/properties" ma:root="true" ma:fieldsID="7c64b5893bc1e9d91ffda870eff2cbb4" ns3:_="" ns4:_="">
    <xsd:import namespace="01be4277-2979-4a68-876d-b92b25fceece"/>
    <xsd:import namespace="72cc37d4-5d09-4cfd-a3cb-d7e1855b79a7"/>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n34b2a1472b34485af6d1097f3437ddb" minOccurs="0"/>
                <xsd:element ref="ns3:C3DateOfMeeting" minOccurs="0"/>
                <xsd:element ref="ns4:a982e8f01a8141f990532e9571a73e3e" minOccurs="0"/>
                <xsd:element ref="ns4:_dlc_DocId" minOccurs="0"/>
                <xsd:element ref="ns4:_dlc_DocIdUrl" minOccurs="0"/>
                <xsd:element ref="ns4:_dlc_DocIdPersistId" minOccurs="0"/>
                <xsd:element ref="ns3:C3FinancialYear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readOnly="false" ma:default="" ma:fieldId="{6a3fe89f-a6dd-4490-a9c1-3ef38d67b8c7}" ma:sspId="3bfd400a-bb0f-42a8-a885-98b592a0f767" ma:termSetId="3a592a89-6bc1-4c8c-80ff-f37625b7c14c" ma:anchorId="45ab174a-945d-428c-b1d2-61cf61ca382b" ma:open="false" ma:isKeyword="false">
      <xsd:complexType>
        <xsd:sequence>
          <xsd:element ref="pc:Terms" minOccurs="0" maxOccurs="1"/>
        </xsd:sequence>
      </xsd:complexType>
    </xsd:element>
    <xsd:element name="C3DateOfMeeting" ma:index="16" nillable="true" ma:displayName="Date Of Meeting" ma:format="DateOnly" ma:internalName="C3DateOfMeeting" ma:readOnly="false">
      <xsd:simpleType>
        <xsd:restriction base="dms:DateTime"/>
      </xsd:simpleType>
    </xsd:element>
    <xsd:element name="C3FinancialYearNote" ma:index="22" nillable="true" ma:taxonomy="true" ma:internalName="C3FinancialYearNote" ma:taxonomyFieldName="C3FinancialYear" ma:displayName="Financial Year" ma:readOnly="false" ma:default="" ma:fieldId="{576f231a-00e6-4d2f-a497-c942067ed5b8}" ma:sspId="3bfd400a-bb0f-42a8-a885-98b592a0f767" ma:termSetId="871ef660-df86-4ffb-a4a8-b6e56006259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cc37d4-5d09-4cfd-a3cb-d7e1855b79a7"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3bfd400a-bb0f-42a8-a885-98b592a0f76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description="" ma:hidden="true" ma:list="{e769e10b-31c0-4092-9f1a-77a4913209d0}" ma:internalName="TaxCatchAll" ma:showField="CatchAllData" ma:web="72cc37d4-5d09-4cfd-a3cb-d7e1855b79a7">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e769e10b-31c0-4092-9f1a-77a4913209d0}" ma:internalName="TaxCatchAllLabel" ma:readOnly="true" ma:showField="CatchAllDataLabel" ma:web="72cc37d4-5d09-4cfd-a3cb-d7e1855b79a7">
      <xsd:complexType>
        <xsd:complexContent>
          <xsd:extension base="dms:MultiChoiceLookup">
            <xsd:sequence>
              <xsd:element name="Value" type="dms:Lookup" maxOccurs="unbounded" minOccurs="0" nillable="true"/>
            </xsd:sequence>
          </xsd:extension>
        </xsd:complexContent>
      </xsd:complexType>
    </xsd:element>
    <xsd:element name="n34b2a1472b34485af6d1097f3437ddb" ma:index="14" nillable="true" ma:taxonomy="true" ma:internalName="n34b2a1472b34485af6d1097f3437ddb" ma:taxonomyFieldName="MPISecurityClassification" ma:displayName="Security Classification" ma:readOnly="false" ma:default="1;#None|cf402fa0-b6a8-49a7-a22e-a95b6152c608" ma:fieldId="{734b2a14-72b3-4485-af6d-1097f3437ddb}" ma:sspId="3bfd400a-bb0f-42a8-a885-98b592a0f767" ma:termSetId="0585e480-f249-45e9-9d9a-827200d7ed08" ma:anchorId="00000000-0000-0000-0000-000000000000" ma:open="false" ma:isKeyword="false">
      <xsd:complexType>
        <xsd:sequence>
          <xsd:element ref="pc:Terms" minOccurs="0" maxOccurs="1"/>
        </xsd:sequence>
      </xsd:complexType>
    </xsd:element>
    <xsd:element name="a982e8f01a8141f990532e9571a73e3e" ma:index="17" nillable="true" ma:displayName="Derived Terms_0" ma:hidden="true" ma:internalName="a982e8f01a8141f990532e9571a73e3e">
      <xsd:simpleType>
        <xsd:restriction base="dms:Note"/>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C3FinancialYearNote xmlns="01be4277-2979-4a68-876d-b92b25fceece">
      <Terms xmlns="http://schemas.microsoft.com/office/infopath/2007/PartnerControls"/>
    </C3FinancialYearNote>
    <a982e8f01a8141f990532e9571a73e3e xmlns="72cc37d4-5d09-4cfd-a3cb-d7e1855b79a7" xsi:nil="true"/>
    <TaxCatchAll xmlns="72cc37d4-5d09-4cfd-a3cb-d7e1855b79a7">
      <Value>1</Value>
    </TaxCatchAll>
    <n34b2a1472b34485af6d1097f3437ddb xmlns="72cc37d4-5d09-4cfd-a3cb-d7e1855b79a7">
      <Terms xmlns="http://schemas.microsoft.com/office/infopath/2007/PartnerControls">
        <TermInfo xmlns="http://schemas.microsoft.com/office/infopath/2007/PartnerControls">
          <TermName xmlns="http://schemas.microsoft.com/office/infopath/2007/PartnerControls">None</TermName>
          <TermId xmlns="http://schemas.microsoft.com/office/infopath/2007/PartnerControls">cf402fa0-b6a8-49a7-a22e-a95b6152c608</TermId>
        </TermInfo>
      </Terms>
    </n34b2a1472b34485af6d1097f3437ddb>
    <C3DateOfMeeting xmlns="01be4277-2979-4a68-876d-b92b25fceece" xsi:nil="true"/>
    <TaxKeywordTaxHTField xmlns="72cc37d4-5d09-4cfd-a3cb-d7e1855b79a7">
      <Terms xmlns="http://schemas.microsoft.com/office/infopath/2007/PartnerControls"/>
    </TaxKeywordTaxHTField>
    <_dlc_DocId xmlns="72cc37d4-5d09-4cfd-a3cb-d7e1855b79a7">PROJECTS-1589200937-2138</_dlc_DocId>
    <_dlc_DocIdUrl xmlns="72cc37d4-5d09-4cfd-a3cb-d7e1855b79a7">
      <Url>https://piritahi.cohesion.net.nz/Sites/PRO/OPS/WP/_layouts/15/DocIdRedir.aspx?ID=PROJECTS-1589200937-2138</Url>
      <Description>PROJECTS-1589200937-2138</Description>
    </_dlc_DocIdUrl>
  </documentManagement>
</p:properties>
</file>

<file path=customXml/itemProps1.xml><?xml version="1.0" encoding="utf-8"?>
<ds:datastoreItem xmlns:ds="http://schemas.openxmlformats.org/officeDocument/2006/customXml" ds:itemID="{1E1B420F-A0A1-44E9-99C4-82F60A7D0E85}">
  <ds:schemaRefs>
    <ds:schemaRef ds:uri="http://schemas.microsoft.com/sharepoint/v3/contenttype/forms"/>
  </ds:schemaRefs>
</ds:datastoreItem>
</file>

<file path=customXml/itemProps2.xml><?xml version="1.0" encoding="utf-8"?>
<ds:datastoreItem xmlns:ds="http://schemas.openxmlformats.org/officeDocument/2006/customXml" ds:itemID="{7CBCB3EF-9DD8-4650-99D7-316197F2EC01}">
  <ds:schemaRefs>
    <ds:schemaRef ds:uri="http://schemas.microsoft.com/sharepoint/events"/>
  </ds:schemaRefs>
</ds:datastoreItem>
</file>

<file path=customXml/itemProps3.xml><?xml version="1.0" encoding="utf-8"?>
<ds:datastoreItem xmlns:ds="http://schemas.openxmlformats.org/officeDocument/2006/customXml" ds:itemID="{4C593252-68B8-4E75-82A2-9D9800C18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72cc37d4-5d09-4cfd-a3cb-d7e1855b79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2C7530-31E5-4F44-9CEE-C35746FA09BE}">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2cc37d4-5d09-4cfd-a3cb-d7e1855b79a7"/>
    <ds:schemaRef ds:uri="01be4277-2979-4a68-876d-b92b25fcee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827</TotalTime>
  <Words>420</Words>
  <Application>Microsoft Office PowerPoint</Application>
  <PresentationFormat>Widescreen</PresentationFormat>
  <Paragraphs>38</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Montserrat</vt:lpstr>
      <vt:lpstr>Aptos</vt:lpstr>
      <vt:lpstr>Arial</vt:lpstr>
      <vt:lpstr>Office Theme</vt:lpstr>
      <vt:lpstr>PowerPoint Presentation</vt:lpstr>
      <vt:lpstr>PowerPoint Presentation</vt:lpstr>
      <vt:lpstr>PowerPoint Presentation</vt:lpstr>
      <vt:lpstr>PowerPoint Presentation</vt:lpstr>
      <vt:lpstr>PowerPoint Presentation</vt:lpstr>
      <vt:lpstr>Thank you   Questions?</vt:lpstr>
      <vt:lpstr>The following slides hold graphic elements for applying to illustrated slides in the ‘campaign’ style. Copy and paste into your slides and resize as needed.  Then delete these slides from your final presentation.  </vt:lpstr>
      <vt:lpstr>PowerPoint Presentation</vt:lpstr>
      <vt:lpstr>PowerPoint Presentation</vt:lpstr>
      <vt:lpstr>PowerPoint Presentation</vt:lpstr>
      <vt:lpstr>PowerPoint Presentation</vt:lpstr>
      <vt:lpstr>PowerPoint Presentation</vt:lpstr>
      <vt:lpstr>PowerPoint Presentation</vt:lpstr>
    </vt:vector>
  </TitlesOfParts>
  <Company>Ministry for Primary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Leigh Strange</dc:creator>
  <cp:lastModifiedBy>Sarah Vernon</cp:lastModifiedBy>
  <cp:revision>11</cp:revision>
  <dcterms:created xsi:type="dcterms:W3CDTF">2025-07-18T05:57:54Z</dcterms:created>
  <dcterms:modified xsi:type="dcterms:W3CDTF">2025-09-24T21:24:31Z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0x0101005496552013C0BA46BE88192D5C6EB20B00AC68BCC98FE947198337E3923B4D8C89004E36DCF94C120E409DF4C095C52A8258</vt:lpwstr>
  </property>
  <property fmtid="{D5CDD505-2E9C-101B-9397-08002B2CF9AE}" pid="3" name="C3Topic">
    <vt:lpwstr/>
  </property>
  <property fmtid="{D5CDD505-2E9C-101B-9397-08002B2CF9AE}" pid="4" name="TaxKeyword">
    <vt:lpwstr/>
  </property>
  <property fmtid="{D5CDD505-2E9C-101B-9397-08002B2CF9AE}" pid="5" name="MPISecurityClassification">
    <vt:lpwstr>1;#None|cf402fa0-b6a8-49a7-a22e-a95b6152c608</vt:lpwstr>
  </property>
  <property fmtid="{D5CDD505-2E9C-101B-9397-08002B2CF9AE}" pid="6" name="PingarMPI_Terms">
    <vt:lpwstr/>
  </property>
  <property fmtid="{D5CDD505-2E9C-101B-9397-08002B2CF9AE}" pid="7" name="C3FinancialYear">
    <vt:lpwstr/>
  </property>
  <property fmtid="{D5CDD505-2E9C-101B-9397-08002B2CF9AE}" pid="8" name="_dlc_DocIdItemGuid">
    <vt:lpwstr>1e7d8134-ccc6-4691-bfa6-27c835011ac5</vt:lpwstr>
  </property>
  <property fmtid="{D5CDD505-2E9C-101B-9397-08002B2CF9AE}" pid="9" name="RecordPoint_WorkflowType">
    <vt:lpwstr>ActiveSubmitStub</vt:lpwstr>
  </property>
  <property fmtid="{D5CDD505-2E9C-101B-9397-08002B2CF9AE}" pid="10" name="RecordPoint_ActiveItemWebId">
    <vt:lpwstr>{9f773a61-685a-4fe5-a67b-70dafb1ef967}</vt:lpwstr>
  </property>
  <property fmtid="{D5CDD505-2E9C-101B-9397-08002B2CF9AE}" pid="11" name="RecordPoint_ActiveItemSiteId">
    <vt:lpwstr>{6ca9caab-e4f7-4b7b-aa1a-8b535e38f6e3}</vt:lpwstr>
  </property>
  <property fmtid="{D5CDD505-2E9C-101B-9397-08002B2CF9AE}" pid="12" name="RecordPoint_ActiveItemListId">
    <vt:lpwstr>{a42cb8a5-e8d2-4616-823a-ff8c280814ef}</vt:lpwstr>
  </property>
  <property fmtid="{D5CDD505-2E9C-101B-9397-08002B2CF9AE}" pid="13" name="RecordPoint_ActiveItemUniqueId">
    <vt:lpwstr>{1e7d8134-ccc6-4691-bfa6-27c835011ac5}</vt:lpwstr>
  </property>
  <property fmtid="{D5CDD505-2E9C-101B-9397-08002B2CF9AE}" pid="14" name="RecordPoint_RecordNumberSubmitted">
    <vt:lpwstr>R0008856974</vt:lpwstr>
  </property>
  <property fmtid="{D5CDD505-2E9C-101B-9397-08002B2CF9AE}" pid="15" name="RecordPoint_SubmissionCompleted">
    <vt:lpwstr>2025-08-12T23:56:43.0481599+12:00</vt:lpwstr>
  </property>
  <property fmtid="{D5CDD505-2E9C-101B-9397-08002B2CF9AE}" pid="16" name="RecordPoint_SubmissionDate">
    <vt:lpwstr/>
  </property>
  <property fmtid="{D5CDD505-2E9C-101B-9397-08002B2CF9AE}" pid="17" name="RecordPoint_ActiveItemMoved">
    <vt:lpwstr/>
  </property>
  <property fmtid="{D5CDD505-2E9C-101B-9397-08002B2CF9AE}" pid="18" name="RecordPoint_RecordFormat">
    <vt:lpwstr/>
  </property>
</Properties>
</file>