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6207"/>
    <a:srgbClr val="004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5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7485B80-391B-0D42-9E75-A021DAE78E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9383" y="1226527"/>
            <a:ext cx="6765235" cy="1872762"/>
          </a:xfrm>
        </p:spPr>
        <p:txBody>
          <a:bodyPr anchor="t" anchorCtr="0">
            <a:normAutofit/>
          </a:bodyPr>
          <a:lstStyle>
            <a:lvl1pPr algn="l">
              <a:defRPr sz="4400" b="1" i="0">
                <a:solidFill>
                  <a:srgbClr val="00402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FB4BE3F-F607-E74C-80C8-C8762F5970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89383" y="3429000"/>
            <a:ext cx="6765235" cy="835269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rgbClr val="E662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PRESENTATION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5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235-AFE9-3E4E-9A7A-FD729D3F8142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2149-D21C-DF47-B4A8-4A8DB3459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2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235-AFE9-3E4E-9A7A-FD729D3F8142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2149-D21C-DF47-B4A8-4A8DB3459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53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235-AFE9-3E4E-9A7A-FD729D3F8142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2149-D21C-DF47-B4A8-4A8DB3459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54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235-AFE9-3E4E-9A7A-FD729D3F8142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2149-D21C-DF47-B4A8-4A8DB3459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1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7485B80-391B-0D42-9E75-A021DAE78E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89383" y="1564457"/>
            <a:ext cx="6765235" cy="1872762"/>
          </a:xfrm>
        </p:spPr>
        <p:txBody>
          <a:bodyPr anchor="t" anchorCtr="0">
            <a:normAutofit/>
          </a:bodyPr>
          <a:lstStyle>
            <a:lvl1pPr algn="l">
              <a:defRPr sz="4400" b="1" i="0">
                <a:solidFill>
                  <a:srgbClr val="004023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FB4BE3F-F607-E74C-80C8-C8762F5970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89383" y="3399180"/>
            <a:ext cx="6765235" cy="835269"/>
          </a:xfr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rgbClr val="E662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PRESENTATION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5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94FD5B8-C54E-9A4C-88D5-9E0526764A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5466" y="365125"/>
            <a:ext cx="7655442" cy="1325563"/>
          </a:xfrm>
        </p:spPr>
        <p:txBody>
          <a:bodyPr>
            <a:normAutofit/>
          </a:bodyPr>
          <a:lstStyle>
            <a:lvl1pPr>
              <a:defRPr sz="3600" b="1" i="0">
                <a:solidFill>
                  <a:srgbClr val="1446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B08DAA8-CECC-2C42-A0CB-A8A22E7DB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496" y="1715980"/>
            <a:ext cx="7653130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87A0657-51CB-884F-A477-CC89CC712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5496" y="2539892"/>
            <a:ext cx="7653130" cy="2568136"/>
          </a:xfrm>
        </p:spPr>
        <p:txBody>
          <a:bodyPr/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8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94FD5B8-C54E-9A4C-88D5-9E0526764A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5466" y="365125"/>
            <a:ext cx="3837663" cy="1325563"/>
          </a:xfrm>
        </p:spPr>
        <p:txBody>
          <a:bodyPr>
            <a:normAutofit/>
          </a:bodyPr>
          <a:lstStyle>
            <a:lvl1pPr>
              <a:defRPr sz="3600" b="1" i="0">
                <a:solidFill>
                  <a:srgbClr val="14464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B08DAA8-CECC-2C42-A0CB-A8A22E7DB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496" y="1715980"/>
            <a:ext cx="3836504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87A0657-51CB-884F-A477-CC89CC712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5496" y="2539892"/>
            <a:ext cx="3836504" cy="2568136"/>
          </a:xfrm>
        </p:spPr>
        <p:txBody>
          <a:bodyPr/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3" name="Picture 2" descr="A close up of a hillside next to a mountain&#10;&#10;Description automatically generated">
            <a:extLst>
              <a:ext uri="{FF2B5EF4-FFF2-40B4-BE49-F238E27FC236}">
                <a16:creationId xmlns:a16="http://schemas.microsoft.com/office/drawing/2014/main" id="{7E580BDB-8F6B-6345-A69F-CFEFAB9EC0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600" y="365125"/>
            <a:ext cx="3480904" cy="248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9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72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235-AFE9-3E4E-9A7A-FD729D3F8142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2149-D21C-DF47-B4A8-4A8DB3459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1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235-AFE9-3E4E-9A7A-FD729D3F8142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2149-D21C-DF47-B4A8-4A8DB3459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40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235-AFE9-3E4E-9A7A-FD729D3F8142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2149-D21C-DF47-B4A8-4A8DB3459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0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235-AFE9-3E4E-9A7A-FD729D3F8142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C2149-D21C-DF47-B4A8-4A8DB3459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26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68235-AFE9-3E4E-9A7A-FD729D3F8142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C2149-D21C-DF47-B4A8-4A8DB3459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7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0A26C-6474-8042-A7BB-FD82EB8CA4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8D02F1-8461-5A4A-AC85-B7768A6A82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8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1B86B-BB3E-E641-9D8F-D3FC2D821F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DCB6D-E809-5B4C-B4B2-432367205B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05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0CBEE-E124-5D47-8DCD-C3B1D7592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E16AE-E9F7-E447-B4E3-7B8CA37B1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822703-DE3A-6541-9193-7D07714FC1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5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86ED0-D2FD-6C47-9341-F1648DA43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140DE-515B-2543-BF1E-7D7897C7B9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2719C-17E4-A14A-80E9-1AC519E1A7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6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548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Wilding pines PowerPoint presentation template</dc:title>
  <dc:creator>Gray Buchanan</dc:creator>
  <cp:lastModifiedBy>Clemence Galot</cp:lastModifiedBy>
  <cp:revision>10</cp:revision>
  <dcterms:created xsi:type="dcterms:W3CDTF">2019-12-04T21:21:02Z</dcterms:created>
  <dcterms:modified xsi:type="dcterms:W3CDTF">2025-01-22T02:03:25Z</dcterms:modified>
</cp:coreProperties>
</file>