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23"/>
    <a:srgbClr val="E66207"/>
    <a:srgbClr val="7BBC42"/>
    <a:srgbClr val="144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2C15-3E45-5C4C-B406-CE83BABCB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91171"/>
            <a:ext cx="9144000" cy="1627966"/>
          </a:xfrm>
        </p:spPr>
        <p:txBody>
          <a:bodyPr anchor="t" anchorCtr="0">
            <a:normAutofit/>
          </a:bodyPr>
          <a:lstStyle>
            <a:lvl1pPr algn="ctr">
              <a:defRPr sz="5400" b="1" i="0">
                <a:solidFill>
                  <a:srgbClr val="00402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08634-A67B-D04F-B967-21034EBDA5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719137"/>
            <a:ext cx="9144000" cy="835269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rgbClr val="E6620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5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03B0-8A4E-4944-9224-6D644529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4A2B8-DF0C-B147-B843-DB2B11B5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F099A-ABB2-5346-8EB0-BBE317543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5735D-F23C-B741-A78A-9A1F6A03C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A0CE9-5CBD-914E-B8BB-65E7BA10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896AC-A7A2-5E49-968F-DD7DD682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61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E43F4-A24B-404F-9A7D-DA120697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CD2381-5AA2-5047-9FAA-BA9C46DD4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AA8-7458-ED4A-BF6B-51B64645F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95B7C-C3F9-B348-9EA1-03AB43F7F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8548C-6522-B04F-ADAA-5CE6999F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F883F-DE15-3E46-9D5B-E4D61984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6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4BA5E-1B12-6C47-A8C3-2E272AFA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723414-903F-D44B-80D7-15FBFFB08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72A6F-C2B4-3F46-8DD9-1D14D03C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F86E3-C7EB-B547-9258-90AB2132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04389-45B5-E345-971F-A20DD344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89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5F7AC-C27C-EA42-898D-609F755D0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705AB-67B5-4945-AD03-F182E64D5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D5C29-174B-2342-B836-5E7F2BF7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AAC25-AC5C-4E46-8115-B6E83274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A37C9-2975-2C4E-B523-547A2553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7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B7FD69-B372-3947-A61A-4DFD149A33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01034"/>
            <a:ext cx="6573253" cy="1627966"/>
          </a:xfrm>
        </p:spPr>
        <p:txBody>
          <a:bodyPr anchor="t" anchorCtr="0">
            <a:normAutofit/>
          </a:bodyPr>
          <a:lstStyle>
            <a:lvl1pPr algn="l">
              <a:defRPr sz="5400" b="1" i="0">
                <a:solidFill>
                  <a:srgbClr val="00402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1C87941-5BEC-F641-A646-A16A3E34F5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4672263" cy="2093495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rgbClr val="E6620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2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F110CB-681C-494C-8616-A2098DF64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61" y="365125"/>
            <a:ext cx="11156643" cy="1325563"/>
          </a:xfrm>
        </p:spPr>
        <p:txBody>
          <a:bodyPr/>
          <a:lstStyle>
            <a:lvl1pPr>
              <a:defRPr b="1" i="0">
                <a:solidFill>
                  <a:srgbClr val="004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A89D0A6-68E0-CB4F-A05E-2698B636F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358" y="1715980"/>
            <a:ext cx="11153274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AD0FBC-8537-2245-9BD5-67A285DE5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358" y="2539892"/>
            <a:ext cx="11153274" cy="2568136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4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F110CB-681C-494C-8616-A2098DF64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61" y="365125"/>
            <a:ext cx="5580327" cy="1325563"/>
          </a:xfrm>
        </p:spPr>
        <p:txBody>
          <a:bodyPr/>
          <a:lstStyle>
            <a:lvl1pPr>
              <a:defRPr b="1" i="0">
                <a:solidFill>
                  <a:srgbClr val="004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A89D0A6-68E0-CB4F-A05E-2698B636F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358" y="1715980"/>
            <a:ext cx="5578642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AD0FBC-8537-2245-9BD5-67A285DE5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358" y="2539892"/>
            <a:ext cx="5578642" cy="2568136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3" name="Picture 2" descr="A close up of a hillside next to a mountain&#10;&#10;Description automatically generated">
            <a:extLst>
              <a:ext uri="{FF2B5EF4-FFF2-40B4-BE49-F238E27FC236}">
                <a16:creationId xmlns:a16="http://schemas.microsoft.com/office/drawing/2014/main" id="{B978F598-49D7-0140-8027-6F78EA8CC8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262" y="365125"/>
            <a:ext cx="4385380" cy="31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7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62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2240-F81E-934D-A555-C73CD0B8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6A6B5-FB51-4846-838D-4941A2C71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A9C27-F7EC-B644-B154-FF51D4EF4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99733-C52A-4D48-B1B2-1979172B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02BD2-1F98-7A46-ABA9-A52BBC47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CD045-1444-194A-9BC8-2C69850F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5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440F-7176-184C-A0D3-74A1A517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B83DC-B477-FD43-A3CA-49E332BFB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BD71A-C023-4040-B524-97AD66FA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491DC-BC7E-444B-9F0F-0BF8D7880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52C5-369C-204C-9F8D-9C9C646CE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73672-3F83-3B48-B8B0-DA93167A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4275E9-B02F-A741-B61F-7248E62A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1D6BF-436A-DE44-8032-0E9E47BC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1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01D4-2343-B347-9368-CDBEBACF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6E07C5-9A64-754F-B955-C3432B4F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A231D-0FD2-F442-8DE4-DC76148E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E8CCF-2D3A-4A4C-B008-35A0E86B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4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08D2F-1864-1745-88C6-C888BE22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2980E-5C0B-5046-A39D-0A9A8E81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4090E-7417-0B48-85CD-A0483558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3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670C04-704F-D44A-B0D2-EB4BE37CA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31431-FB81-D141-A4A7-05DEAF084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32624-9628-7A4F-B51E-D288C5D4D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D0599-F898-B145-97E6-61DD564B8885}" type="datetimeFigureOut">
              <a:rPr lang="en-US" smtClean="0"/>
              <a:t>5/18/20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A9ED5-9094-1941-B826-BAAE4F081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670A6-9992-BF4B-8E09-42FA43FF2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32EE6-911B-404C-A09E-AC100690E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B9D9-1F89-6845-ACAE-F2C0D3AE5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E473B-7566-9B4A-A8DD-E436215810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D5D3E-F75C-B446-A2D8-6304F2B6D3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C3CE4-31D9-2945-88C4-8792255C5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8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1D55-DC1D-834C-A384-5286E469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7697D-14D4-6C4D-8C95-EEE28BF7D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ADBCB-C453-6B49-A368-5517512EAC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97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6D1C-B4A0-1D4D-9B08-ADCECF3E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43B54-55F8-3E45-8816-99A01023D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C539F-EEE1-F948-B43D-C5C8307DC2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8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84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 Hutchings</dc:creator>
  <cp:lastModifiedBy>Gray Buchanan</cp:lastModifiedBy>
  <cp:revision>15</cp:revision>
  <dcterms:created xsi:type="dcterms:W3CDTF">2019-11-21T20:19:18Z</dcterms:created>
  <dcterms:modified xsi:type="dcterms:W3CDTF">2020-05-18T01:07:04Z</dcterms:modified>
</cp:coreProperties>
</file>